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6.xml.rels" ContentType="application/vnd.openxmlformats-package.relationships+xml"/>
  <Override PartName="/ppt/notesSlides/_rels/notesSlide4.xml.rels" ContentType="application/vnd.openxmlformats-package.relationships+xml"/>
  <Override PartName="/ppt/notesSlides/notesSlide4.xml" ContentType="application/vnd.openxmlformats-officedocument.presentationml.notesSlide+xml"/>
  <Override PartName="/ppt/notesSlides/notesSlide6.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4.png" ContentType="image/png"/>
  <Override PartName="/ppt/media/image34.png" ContentType="image/png"/>
  <Override PartName="/ppt/media/image13.png" ContentType="image/png"/>
  <Override PartName="/ppt/media/image50.png" ContentType="image/png"/>
  <Override PartName="/ppt/media/image40.png" ContentType="image/png"/>
  <Override PartName="/ppt/media/image41.png" ContentType="image/png"/>
  <Override PartName="/ppt/media/image9.png" ContentType="image/png"/>
  <Override PartName="/ppt/media/image39.png" ContentType="image/png"/>
  <Override PartName="/ppt/media/image30.png" ContentType="image/png"/>
  <Override PartName="/ppt/media/image28.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8.png" ContentType="image/png"/>
  <Override PartName="/ppt/media/image11.png" ContentType="image/png"/>
  <Override PartName="/ppt/media/image51.png" ContentType="image/png"/>
  <Override PartName="/ppt/media/image38.png" ContentType="image/png"/>
  <Override PartName="/ppt/media/image8.png" ContentType="image/png"/>
  <Override PartName="/ppt/media/image49.png" ContentType="image/png"/>
  <Override PartName="/ppt/media/image12.png" ContentType="image/png"/>
  <Override PartName="/ppt/media/image10.png" ContentType="image/png"/>
  <Override PartName="/ppt/media/image47.png" ContentType="image/png"/>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media/image5.png" ContentType="image/png"/>
  <Override PartName="/ppt/media/image35.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Lst>
  <p:sldSz cx="18288000" cy="10287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IN" sz="4400" spc="-1" strike="noStrike">
                <a:latin typeface="Arial"/>
              </a:rPr>
              <a:t>Click to move the slide</a:t>
            </a:r>
            <a:endParaRPr b="0" lang="en-IN" sz="4400" spc="-1" strike="noStrike">
              <a:latin typeface="Arial"/>
            </a:endParaRPr>
          </a:p>
        </p:txBody>
      </p:sp>
      <p:sp>
        <p:nvSpPr>
          <p:cNvPr id="4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edit the notes format</a:t>
            </a:r>
            <a:endParaRPr b="0" lang="en-IN" sz="2000" spc="-1" strike="noStrike">
              <a:latin typeface="Arial"/>
            </a:endParaRPr>
          </a:p>
        </p:txBody>
      </p:sp>
      <p:sp>
        <p:nvSpPr>
          <p:cNvPr id="43"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44" name="PlaceHolder 4"/>
          <p:cNvSpPr>
            <a:spLocks noGrp="1"/>
          </p:cNvSpPr>
          <p:nvPr>
            <p:ph type="dt" idx="4"/>
          </p:nvPr>
        </p:nvSpPr>
        <p:spPr>
          <a:xfrm>
            <a:off x="4278960" y="0"/>
            <a:ext cx="3280680" cy="534240"/>
          </a:xfrm>
          <a:prstGeom prst="rect">
            <a:avLst/>
          </a:prstGeom>
          <a:noFill/>
          <a:ln w="0">
            <a:noFill/>
          </a:ln>
        </p:spPr>
        <p:txBody>
          <a:bodyPr lIns="0" rIns="0" tIns="0" bIns="0" anchor="t">
            <a:noAutofit/>
          </a:bodyPr>
          <a:lstStyle>
            <a:lvl1pPr algn="r">
              <a:buNone/>
              <a:defRPr b="0" lang="en-IN" sz="1400" spc="-1" strike="noStrike">
                <a:latin typeface="Times New Roman"/>
              </a:defRPr>
            </a:lvl1pPr>
          </a:lstStyle>
          <a:p>
            <a:pPr algn="r">
              <a:buNone/>
            </a:pPr>
            <a:r>
              <a:rPr b="0" lang="en-IN" sz="1400" spc="-1" strike="noStrike">
                <a:latin typeface="Times New Roman"/>
              </a:rPr>
              <a:t>&lt;date/time&gt;</a:t>
            </a:r>
            <a:endParaRPr b="0" lang="en-IN" sz="1400" spc="-1" strike="noStrike">
              <a:latin typeface="Times New Roman"/>
            </a:endParaRPr>
          </a:p>
        </p:txBody>
      </p:sp>
      <p:sp>
        <p:nvSpPr>
          <p:cNvPr id="45" name="PlaceHolder 5"/>
          <p:cNvSpPr>
            <a:spLocks noGrp="1"/>
          </p:cNvSpPr>
          <p:nvPr>
            <p:ph type="ftr" idx="5"/>
          </p:nvPr>
        </p:nvSpPr>
        <p:spPr>
          <a:xfrm>
            <a:off x="0" y="10157400"/>
            <a:ext cx="3280680" cy="53424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&lt;footer&gt;</a:t>
            </a:r>
            <a:endParaRPr b="0" lang="en-IN" sz="1400" spc="-1" strike="noStrike">
              <a:latin typeface="Times New Roman"/>
            </a:endParaRPr>
          </a:p>
        </p:txBody>
      </p:sp>
      <p:sp>
        <p:nvSpPr>
          <p:cNvPr id="46" name="PlaceHolder 6"/>
          <p:cNvSpPr>
            <a:spLocks noGrp="1"/>
          </p:cNvSpPr>
          <p:nvPr>
            <p:ph type="sldNum" idx="6"/>
          </p:nvPr>
        </p:nvSpPr>
        <p:spPr>
          <a:xfrm>
            <a:off x="4278960" y="10157400"/>
            <a:ext cx="3280680" cy="534240"/>
          </a:xfrm>
          <a:prstGeom prst="rect">
            <a:avLst/>
          </a:prstGeom>
          <a:noFill/>
          <a:ln w="0">
            <a:noFill/>
          </a:ln>
        </p:spPr>
        <p:txBody>
          <a:bodyPr lIns="0" rIns="0" tIns="0" bIns="0" anchor="b">
            <a:noAutofit/>
          </a:bodyPr>
          <a:lstStyle>
            <a:lvl1pPr algn="r">
              <a:buNone/>
              <a:defRPr b="0" lang="en-IN" sz="1400" spc="-1" strike="noStrike">
                <a:latin typeface="Times New Roman"/>
              </a:defRPr>
            </a:lvl1pPr>
          </a:lstStyle>
          <a:p>
            <a:pPr algn="r">
              <a:buNone/>
            </a:pPr>
            <a:fld id="{A00B250E-B759-4E94-A6F3-3F04D1DFF6AE}"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sldImg"/>
          </p:nvPr>
        </p:nvSpPr>
        <p:spPr>
          <a:xfrm>
            <a:off x="685800" y="1143000"/>
            <a:ext cx="5485680" cy="3085560"/>
          </a:xfrm>
          <a:prstGeom prst="rect">
            <a:avLst/>
          </a:prstGeom>
          <a:ln w="0">
            <a:noFill/>
          </a:ln>
        </p:spPr>
      </p:sp>
      <p:sp>
        <p:nvSpPr>
          <p:cNvPr id="48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Based on your vision, here are some objectives for your project:</a:t>
            </a:r>
            <a:endParaRPr b="0" lang="en-IN" sz="2000" spc="-1" strike="noStrike">
              <a:latin typeface="Arial"/>
            </a:endParaRPr>
          </a:p>
          <a:p>
            <a:pPr marL="216000" indent="-216000">
              <a:lnSpc>
                <a:spcPct val="100000"/>
              </a:lnSpc>
              <a:buNone/>
              <a:tabLst>
                <a:tab algn="l" pos="0"/>
              </a:tabLst>
            </a:pPr>
            <a:endParaRPr b="0" lang="en-IN" sz="2000" spc="-1" strike="noStrike">
              <a:latin typeface="Arial"/>
            </a:endParaRPr>
          </a:p>
          <a:p>
            <a:pPr marL="216000" indent="-216000">
              <a:lnSpc>
                <a:spcPct val="100000"/>
              </a:lnSpc>
              <a:buNone/>
              <a:tabLst>
                <a:tab algn="l" pos="0"/>
              </a:tabLst>
            </a:pPr>
            <a:r>
              <a:rPr b="0" lang="en-US" sz="2000" spc="-1" strike="noStrike">
                <a:latin typeface="Arial"/>
              </a:rPr>
              <a:t>1. **Informed Decision Making**: Help freshmen make informed decisions about joining clubs by providing them with personalized club recommendations based on their interests and preferences.</a:t>
            </a:r>
            <a:endParaRPr b="0" lang="en-IN" sz="2000" spc="-1" strike="noStrike">
              <a:latin typeface="Arial"/>
            </a:endParaRPr>
          </a:p>
          <a:p>
            <a:pPr marL="216000" indent="-216000">
              <a:lnSpc>
                <a:spcPct val="100000"/>
              </a:lnSpc>
              <a:buNone/>
              <a:tabLst>
                <a:tab algn="l" pos="0"/>
              </a:tabLst>
            </a:pPr>
            <a:r>
              <a:rPr b="0" lang="en-US" sz="2000" spc="-1" strike="noStrike">
                <a:latin typeface="Arial"/>
              </a:rPr>
              <a:t>2. **Reduce Information Overload**: Reduce the information overload faced by freshmen during club recruitment by presenting club information in a structured and easily digestible format.</a:t>
            </a:r>
            <a:endParaRPr b="0" lang="en-IN" sz="2000" spc="-1" strike="noStrike">
              <a:latin typeface="Arial"/>
            </a:endParaRPr>
          </a:p>
          <a:p>
            <a:pPr marL="216000" indent="-216000">
              <a:lnSpc>
                <a:spcPct val="100000"/>
              </a:lnSpc>
              <a:buNone/>
              <a:tabLst>
                <a:tab algn="l" pos="0"/>
              </a:tabLst>
            </a:pPr>
            <a:r>
              <a:rPr b="0" lang="en-US" sz="2000" spc="-1" strike="noStrike">
                <a:latin typeface="Arial"/>
              </a:rPr>
              <a:t>3. **Increase Club Engagement**: Increase freshmen's engagement with clubs by matching them with clubs that align with their interests, increasing the likelihood of active participation.</a:t>
            </a:r>
            <a:endParaRPr b="0" lang="en-IN" sz="2000" spc="-1" strike="noStrike">
              <a:latin typeface="Arial"/>
            </a:endParaRPr>
          </a:p>
          <a:p>
            <a:pPr marL="216000" indent="-216000">
              <a:lnSpc>
                <a:spcPct val="100000"/>
              </a:lnSpc>
              <a:buNone/>
              <a:tabLst>
                <a:tab algn="l" pos="0"/>
              </a:tabLst>
            </a:pPr>
            <a:r>
              <a:rPr b="0" lang="en-US" sz="2000" spc="-1" strike="noStrike">
                <a:latin typeface="Arial"/>
              </a:rPr>
              <a:t>4. **Improve Academic Performance**: Improve freshmen's academic performance by helping them choose clubs that complement their academic goals and schedule, reducing the time spent on clubs that do not align with their interests.</a:t>
            </a:r>
            <a:endParaRPr b="0" lang="en-IN" sz="2000" spc="-1" strike="noStrike">
              <a:latin typeface="Arial"/>
            </a:endParaRPr>
          </a:p>
          <a:p>
            <a:pPr marL="216000" indent="-216000">
              <a:lnSpc>
                <a:spcPct val="100000"/>
              </a:lnSpc>
              <a:buNone/>
              <a:tabLst>
                <a:tab algn="l" pos="0"/>
              </a:tabLst>
            </a:pPr>
            <a:r>
              <a:rPr b="0" lang="en-US" sz="2000" spc="-1" strike="noStrike">
                <a:latin typeface="Arial"/>
              </a:rPr>
              <a:t>5. **Enhance Club Experience**: Enhance the overall club experience for freshmen by matching them with clubs where they are more likely to enjoy and contribute meaningfully.</a:t>
            </a:r>
            <a:endParaRPr b="0" lang="en-IN" sz="2000" spc="-1" strike="noStrike">
              <a:latin typeface="Arial"/>
            </a:endParaRPr>
          </a:p>
          <a:p>
            <a:pPr marL="216000" indent="-216000">
              <a:lnSpc>
                <a:spcPct val="100000"/>
              </a:lnSpc>
              <a:buNone/>
              <a:tabLst>
                <a:tab algn="l" pos="0"/>
              </a:tabLst>
            </a:pPr>
            <a:r>
              <a:rPr b="0" lang="en-US" sz="2000" spc="-1" strike="noStrike">
                <a:latin typeface="Arial"/>
              </a:rPr>
              <a:t>6. **Promote Long-Term Commitment**: Promote long-term commitment to clubs by ensuring that freshmen join clubs that match their long-term interests and aspirations.</a:t>
            </a:r>
            <a:endParaRPr b="0" lang="en-IN" sz="2000" spc="-1" strike="noStrike">
              <a:latin typeface="Arial"/>
            </a:endParaRPr>
          </a:p>
          <a:p>
            <a:pPr marL="216000" indent="-216000">
              <a:lnSpc>
                <a:spcPct val="100000"/>
              </a:lnSpc>
              <a:buNone/>
              <a:tabLst>
                <a:tab algn="l" pos="0"/>
              </a:tabLst>
            </a:pPr>
            <a:endParaRPr b="0" lang="en-IN" sz="2000" spc="-1" strike="noStrike">
              <a:latin typeface="Arial"/>
            </a:endParaRPr>
          </a:p>
          <a:p>
            <a:pPr marL="216000" indent="-216000">
              <a:lnSpc>
                <a:spcPct val="100000"/>
              </a:lnSpc>
              <a:buNone/>
              <a:tabLst>
                <a:tab algn="l" pos="0"/>
              </a:tabLst>
            </a:pPr>
            <a:r>
              <a:rPr b="0" lang="en-US" sz="2000" spc="-1" strike="noStrike">
                <a:latin typeface="Arial"/>
              </a:rPr>
              <a:t>These objectives aim to address the challenges faced by freshmen during club recruitment and help them make more informed and meaningful club choices. If you have specific aspects you'd like to focus on or if there are other objectives you have in mind, please let me know for further input!</a:t>
            </a:r>
            <a:endParaRPr b="0" lang="en-IN" sz="2000" spc="-1" strike="noStrike">
              <a:latin typeface="Arial"/>
            </a:endParaRPr>
          </a:p>
        </p:txBody>
      </p:sp>
      <p:sp>
        <p:nvSpPr>
          <p:cNvPr id="486" name="PlaceHolder 3"/>
          <p:cNvSpPr>
            <a:spLocks noGrp="1"/>
          </p:cNvSpPr>
          <p:nvPr>
            <p:ph type="sldNum" idx="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IN" sz="1200" spc="-1" strike="noStrike">
                <a:latin typeface="Times New Roman"/>
              </a:defRPr>
            </a:lvl1pPr>
          </a:lstStyle>
          <a:p>
            <a:pPr algn="r">
              <a:lnSpc>
                <a:spcPct val="100000"/>
              </a:lnSpc>
              <a:buNone/>
            </a:pPr>
            <a:fld id="{9B9C127C-9D29-499D-BE1B-FE9E8BB125CE}" type="slidenum">
              <a:rPr b="0" lang="en-IN" sz="1200" spc="-1" strike="noStrike">
                <a:latin typeface="Times New Roman"/>
              </a:rPr>
              <a:t>&lt;number&gt;</a:t>
            </a:fld>
            <a:endParaRPr b="0" lang="en-IN"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sldImg"/>
          </p:nvPr>
        </p:nvSpPr>
        <p:spPr>
          <a:xfrm>
            <a:off x="685800" y="1143000"/>
            <a:ext cx="5485680" cy="3085560"/>
          </a:xfrm>
          <a:prstGeom prst="rect">
            <a:avLst/>
          </a:prstGeom>
          <a:ln w="0">
            <a:noFill/>
          </a:ln>
        </p:spPr>
      </p:sp>
      <p:sp>
        <p:nvSpPr>
          <p:cNvPr id="48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Certainly! Here are six points for the tech stack used in Club Navigator Plus:</a:t>
            </a:r>
            <a:endParaRPr b="0" lang="en-IN" sz="2000" spc="-1" strike="noStrike">
              <a:latin typeface="Arial"/>
            </a:endParaRPr>
          </a:p>
          <a:p>
            <a:pPr marL="216000" indent="-216000">
              <a:lnSpc>
                <a:spcPct val="100000"/>
              </a:lnSpc>
              <a:buNone/>
              <a:tabLst>
                <a:tab algn="l" pos="0"/>
              </a:tabLst>
            </a:pPr>
            <a:endParaRPr b="0" lang="en-IN" sz="2000" spc="-1" strike="noStrike">
              <a:latin typeface="Arial"/>
            </a:endParaRPr>
          </a:p>
          <a:p>
            <a:pPr marL="216000" indent="-216000">
              <a:lnSpc>
                <a:spcPct val="100000"/>
              </a:lnSpc>
              <a:buNone/>
              <a:tabLst>
                <a:tab algn="l" pos="0"/>
              </a:tabLst>
            </a:pPr>
            <a:r>
              <a:rPr b="0" lang="en-US" sz="2000" spc="-1" strike="noStrike">
                <a:latin typeface="Arial"/>
              </a:rPr>
              <a:t>**Frontend:**</a:t>
            </a:r>
            <a:endParaRPr b="0" lang="en-IN" sz="2000" spc="-1" strike="noStrike">
              <a:latin typeface="Arial"/>
            </a:endParaRPr>
          </a:p>
          <a:p>
            <a:pPr marL="216000" indent="-216000">
              <a:lnSpc>
                <a:spcPct val="100000"/>
              </a:lnSpc>
              <a:buNone/>
              <a:tabLst>
                <a:tab algn="l" pos="0"/>
              </a:tabLst>
            </a:pPr>
            <a:r>
              <a:rPr b="0" lang="en-US" sz="2000" spc="-1" strike="noStrike">
                <a:latin typeface="Arial"/>
              </a:rPr>
              <a:t>1. **HTML/CSS**: Used for structuring and styling the user interface, ensuring a visually appealing and responsive design.</a:t>
            </a:r>
            <a:endParaRPr b="0" lang="en-IN" sz="2000" spc="-1" strike="noStrike">
              <a:latin typeface="Arial"/>
            </a:endParaRPr>
          </a:p>
          <a:p>
            <a:pPr marL="216000" indent="-216000">
              <a:lnSpc>
                <a:spcPct val="100000"/>
              </a:lnSpc>
              <a:buNone/>
              <a:tabLst>
                <a:tab algn="l" pos="0"/>
              </a:tabLst>
            </a:pPr>
            <a:r>
              <a:rPr b="0" lang="en-US" sz="2000" spc="-1" strike="noStrike">
                <a:latin typeface="Arial"/>
              </a:rPr>
              <a:t>2. **JavaScript**: Implemented for interactive elements and dynamic content, enhancing the user experience with features like dynamic forms and animations.</a:t>
            </a:r>
            <a:endParaRPr b="0" lang="en-IN" sz="2000" spc="-1" strike="noStrike">
              <a:latin typeface="Arial"/>
            </a:endParaRPr>
          </a:p>
          <a:p>
            <a:pPr marL="216000" indent="-216000">
              <a:lnSpc>
                <a:spcPct val="100000"/>
              </a:lnSpc>
              <a:buNone/>
              <a:tabLst>
                <a:tab algn="l" pos="0"/>
              </a:tabLst>
            </a:pPr>
            <a:endParaRPr b="0" lang="en-IN" sz="2000" spc="-1" strike="noStrike">
              <a:latin typeface="Arial"/>
            </a:endParaRPr>
          </a:p>
          <a:p>
            <a:pPr marL="216000" indent="-216000">
              <a:lnSpc>
                <a:spcPct val="100000"/>
              </a:lnSpc>
              <a:buNone/>
              <a:tabLst>
                <a:tab algn="l" pos="0"/>
              </a:tabLst>
            </a:pPr>
            <a:r>
              <a:rPr b="0" lang="en-US" sz="2000" spc="-1" strike="noStrike">
                <a:latin typeface="Arial"/>
              </a:rPr>
              <a:t>**Backend:**</a:t>
            </a:r>
            <a:endParaRPr b="0" lang="en-IN" sz="2000" spc="-1" strike="noStrike">
              <a:latin typeface="Arial"/>
            </a:endParaRPr>
          </a:p>
          <a:p>
            <a:pPr marL="216000" indent="-216000">
              <a:lnSpc>
                <a:spcPct val="100000"/>
              </a:lnSpc>
              <a:buNone/>
              <a:tabLst>
                <a:tab algn="l" pos="0"/>
              </a:tabLst>
            </a:pPr>
            <a:r>
              <a:rPr b="0" lang="en-US" sz="2000" spc="-1" strike="noStrike">
                <a:latin typeface="Arial"/>
              </a:rPr>
              <a:t>1. **Python**: Utilized for backend development, including handling business logic, user authentication, and integrating frontend components.</a:t>
            </a:r>
            <a:endParaRPr b="0" lang="en-IN" sz="2000" spc="-1" strike="noStrike">
              <a:latin typeface="Arial"/>
            </a:endParaRPr>
          </a:p>
          <a:p>
            <a:pPr marL="216000" indent="-216000">
              <a:lnSpc>
                <a:spcPct val="100000"/>
              </a:lnSpc>
              <a:buNone/>
              <a:tabLst>
                <a:tab algn="l" pos="0"/>
              </a:tabLst>
            </a:pPr>
            <a:r>
              <a:rPr b="0" lang="en-US" sz="2000" spc="-1" strike="noStrike">
                <a:latin typeface="Arial"/>
              </a:rPr>
              <a:t>2. **Django**: Chosen as the web framework for Python, providing a robust and scalable architecture for building web applications.</a:t>
            </a:r>
            <a:endParaRPr b="0" lang="en-IN" sz="2000" spc="-1" strike="noStrike">
              <a:latin typeface="Arial"/>
            </a:endParaRPr>
          </a:p>
          <a:p>
            <a:pPr marL="216000" indent="-216000">
              <a:lnSpc>
                <a:spcPct val="100000"/>
              </a:lnSpc>
              <a:buNone/>
              <a:tabLst>
                <a:tab algn="l" pos="0"/>
              </a:tabLst>
            </a:pPr>
            <a:endParaRPr b="0" lang="en-IN" sz="2000" spc="-1" strike="noStrike">
              <a:latin typeface="Arial"/>
            </a:endParaRPr>
          </a:p>
          <a:p>
            <a:pPr marL="216000" indent="-216000">
              <a:lnSpc>
                <a:spcPct val="100000"/>
              </a:lnSpc>
              <a:buNone/>
              <a:tabLst>
                <a:tab algn="l" pos="0"/>
              </a:tabLst>
            </a:pPr>
            <a:r>
              <a:rPr b="0" lang="en-US" sz="2000" spc="-1" strike="noStrike">
                <a:latin typeface="Arial"/>
              </a:rPr>
              <a:t>**Database:**</a:t>
            </a:r>
            <a:endParaRPr b="0" lang="en-IN" sz="2000" spc="-1" strike="noStrike">
              <a:latin typeface="Arial"/>
            </a:endParaRPr>
          </a:p>
          <a:p>
            <a:pPr marL="216000" indent="-216000">
              <a:lnSpc>
                <a:spcPct val="100000"/>
              </a:lnSpc>
              <a:buNone/>
              <a:tabLst>
                <a:tab algn="l" pos="0"/>
              </a:tabLst>
            </a:pPr>
            <a:r>
              <a:rPr b="0" lang="en-US" sz="2000" spc="-1" strike="noStrike">
                <a:latin typeface="Arial"/>
              </a:rPr>
              <a:t>1. **SQLite**: Used as the database management system for storing user data, club information, and test results, offering a lightweight and efficient solution.</a:t>
            </a:r>
            <a:endParaRPr b="0" lang="en-IN" sz="2000" spc="-1" strike="noStrike">
              <a:latin typeface="Arial"/>
            </a:endParaRPr>
          </a:p>
          <a:p>
            <a:pPr marL="216000" indent="-216000">
              <a:lnSpc>
                <a:spcPct val="100000"/>
              </a:lnSpc>
              <a:buNone/>
              <a:tabLst>
                <a:tab algn="l" pos="0"/>
              </a:tabLst>
            </a:pPr>
            <a:r>
              <a:rPr b="0" lang="en-US" sz="2000" spc="-1" strike="noStrike">
                <a:latin typeface="Arial"/>
              </a:rPr>
              <a:t>2. **Django ORM**: Integrated with SQLite to provide an object-relational mapping for database operations, simplifying data management and ensuring data integrity.</a:t>
            </a:r>
            <a:endParaRPr b="0" lang="en-IN" sz="2000" spc="-1" strike="noStrike">
              <a:latin typeface="Arial"/>
            </a:endParaRPr>
          </a:p>
          <a:p>
            <a:pPr marL="216000" indent="-216000">
              <a:lnSpc>
                <a:spcPct val="100000"/>
              </a:lnSpc>
              <a:buNone/>
              <a:tabLst>
                <a:tab algn="l" pos="0"/>
              </a:tabLst>
            </a:pPr>
            <a:endParaRPr b="0" lang="en-IN" sz="2000" spc="-1" strike="noStrike">
              <a:latin typeface="Arial"/>
            </a:endParaRPr>
          </a:p>
          <a:p>
            <a:pPr marL="216000" indent="-216000">
              <a:lnSpc>
                <a:spcPct val="100000"/>
              </a:lnSpc>
              <a:buNone/>
              <a:tabLst>
                <a:tab algn="l" pos="0"/>
              </a:tabLst>
            </a:pPr>
            <a:r>
              <a:rPr b="0" lang="en-US" sz="2000" spc="-1" strike="noStrike">
                <a:latin typeface="Arial"/>
              </a:rPr>
              <a:t>These technologies were selected to create a seamless and efficient platform for Club Navigator Plus, providing a user-friendly interface, robust backend functionality, and reliable data storage and management.</a:t>
            </a:r>
            <a:endParaRPr b="0" lang="en-IN" sz="2000" spc="-1" strike="noStrike">
              <a:latin typeface="Arial"/>
            </a:endParaRPr>
          </a:p>
        </p:txBody>
      </p:sp>
      <p:sp>
        <p:nvSpPr>
          <p:cNvPr id="489" name="PlaceHolder 3"/>
          <p:cNvSpPr>
            <a:spLocks noGrp="1"/>
          </p:cNvSpPr>
          <p:nvPr>
            <p:ph type="sldNum" idx="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IN" sz="1200" spc="-1" strike="noStrike">
                <a:latin typeface="Times New Roman"/>
              </a:defRPr>
            </a:lvl1pPr>
          </a:lstStyle>
          <a:p>
            <a:pPr algn="r">
              <a:lnSpc>
                <a:spcPct val="100000"/>
              </a:lnSpc>
              <a:buNone/>
            </a:pPr>
            <a:fld id="{77491CDE-5D23-45FB-BC63-95FC26391537}" type="slidenum">
              <a:rPr b="0" lang="en-IN" sz="1200" spc="-1" strike="noStrike">
                <a:latin typeface="Times New Roman"/>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979B153A-786A-44A8-8B16-94A0CB99C4FD}"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IN" sz="3200" spc="-1" strike="noStrike">
              <a:latin typeface="Arial"/>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89A3E1B6-5107-4BF4-96FB-C8846796AF8C}"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IN" sz="3200" spc="-1" strike="noStrike">
              <a:latin typeface="Arial"/>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AF192291-2C34-4C0B-8507-218A6AE0A804}"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IN" sz="3200" spc="-1" strike="noStrike">
              <a:latin typeface="Arial"/>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9699625D-3C48-4D50-BFD7-33EA4F66D3F1}"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1152FADB-432D-4D20-B6DE-EC22E3AA243F}"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D6083A8-02DF-41E4-B771-B03D5B187DB8}"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IN" sz="3200" spc="-1" strike="noStrike">
              <a:latin typeface="Arial"/>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57F85F7E-9321-46DE-9CB5-3BD5BC3A0AC8}"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C6EC3B5E-296B-4371-AB08-0724458B6AE2}"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CD62A639-363D-4525-9C98-3F3D052C390A}"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IN" sz="3200" spc="-1" strike="noStrike">
              <a:latin typeface="Arial"/>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454F0B0-92FC-4CF0-A645-D3C1ED286E72}"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IN" sz="3200" spc="-1" strike="noStrike">
              <a:latin typeface="Arial"/>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E451195-A9BA-4B37-A85C-F78B7D08B10F}"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IN" sz="3200" spc="-1" strike="noStrike">
              <a:latin typeface="Arial"/>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095DF94-40C2-473C-8148-9586DA31C548}"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1" name="PlaceHolder 2"/>
          <p:cNvSpPr>
            <a:spLocks noGrp="1"/>
          </p:cNvSpPr>
          <p:nvPr>
            <p:ph type="sldNum" idx="2"/>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21269BA6-884C-4D69-AD3A-06768EB6C582}" type="slidenum">
              <a:rPr b="0" lang="en-US" sz="1200" spc="-1" strike="noStrike">
                <a:solidFill>
                  <a:srgbClr val="8b8b8b"/>
                </a:solidFill>
                <a:latin typeface="Calibri"/>
              </a:rPr>
              <a:t>&lt;number&gt;</a:t>
            </a:fld>
            <a:endParaRPr b="0" lang="en-IN" sz="1200" spc="-1" strike="noStrike">
              <a:latin typeface="Times New Roman"/>
            </a:endParaRPr>
          </a:p>
        </p:txBody>
      </p:sp>
      <p:sp>
        <p:nvSpPr>
          <p:cNvPr id="2" name="PlaceHolder 3"/>
          <p:cNvSpPr>
            <a:spLocks noGrp="1"/>
          </p:cNvSpPr>
          <p:nvPr>
            <p:ph type="dt" idx="3"/>
          </p:nvPr>
        </p:nvSpPr>
        <p:spPr>
          <a:xfrm>
            <a:off x="457200" y="6356520"/>
            <a:ext cx="2133000" cy="364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1.xml"/><Relationship Id="rId6"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1.xml"/><Relationship Id="rId7"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add"/>
        </a:solidFill>
      </p:bgPr>
    </p:bg>
    <p:spTree>
      <p:nvGrpSpPr>
        <p:cNvPr id="1" name=""/>
        <p:cNvGrpSpPr/>
        <p:nvPr/>
      </p:nvGrpSpPr>
      <p:grpSpPr>
        <a:xfrm>
          <a:off x="0" y="0"/>
          <a:ext cx="0" cy="0"/>
          <a:chOff x="0" y="0"/>
          <a:chExt cx="0" cy="0"/>
        </a:xfrm>
      </p:grpSpPr>
      <p:grpSp>
        <p:nvGrpSpPr>
          <p:cNvPr id="47" name="Group 2"/>
          <p:cNvGrpSpPr/>
          <p:nvPr/>
        </p:nvGrpSpPr>
        <p:grpSpPr>
          <a:xfrm>
            <a:off x="-606600" y="2022120"/>
            <a:ext cx="14300280" cy="5849280"/>
            <a:chOff x="-606600" y="2022120"/>
            <a:chExt cx="14300280" cy="5849280"/>
          </a:xfrm>
        </p:grpSpPr>
        <p:sp>
          <p:nvSpPr>
            <p:cNvPr id="48" name="Freeform 3"/>
            <p:cNvSpPr/>
            <p:nvPr/>
          </p:nvSpPr>
          <p:spPr>
            <a:xfrm rot="5400000">
              <a:off x="3619080" y="-2203200"/>
              <a:ext cx="5849280" cy="14299920"/>
            </a:xfrm>
            <a:custGeom>
              <a:avLst/>
              <a:gdLst/>
              <a:ahLst/>
              <a:rect l="l" t="t" r="r" b="b"/>
              <a:pathLst>
                <a:path w="660400" h="161435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6307"/>
                  </a:cubicBezTo>
                  <a:lnTo>
                    <a:pt x="660400" y="1614356"/>
                  </a:lnTo>
                  <a:lnTo>
                    <a:pt x="0" y="1614356"/>
                  </a:lnTo>
                  <a:lnTo>
                    <a:pt x="0" y="347248"/>
                  </a:lnTo>
                  <a:cubicBezTo>
                    <a:pt x="1782" y="185660"/>
                    <a:pt x="93019" y="64045"/>
                    <a:pt x="220252" y="19070"/>
                  </a:cubicBezTo>
                  <a:close/>
                </a:path>
              </a:pathLst>
            </a:custGeom>
            <a:solidFill>
              <a:srgbClr val="ffc900"/>
            </a:solidFill>
            <a:ln cap="sq" w="57150">
              <a:solidFill>
                <a:srgbClr val="fff89a"/>
              </a:solidFill>
              <a:miter/>
            </a:ln>
          </p:spPr>
          <p:style>
            <a:lnRef idx="0"/>
            <a:fillRef idx="0"/>
            <a:effectRef idx="0"/>
            <a:fontRef idx="minor"/>
          </p:style>
        </p:sp>
        <p:sp>
          <p:nvSpPr>
            <p:cNvPr id="49" name="TextBox 4"/>
            <p:cNvSpPr/>
            <p:nvPr/>
          </p:nvSpPr>
          <p:spPr>
            <a:xfrm rot="5400000">
              <a:off x="3351600" y="-1936080"/>
              <a:ext cx="5849280" cy="13765680"/>
            </a:xfrm>
            <a:prstGeom prst="rect">
              <a:avLst/>
            </a:prstGeom>
            <a:noFill/>
            <a:ln w="0">
              <a:noFill/>
            </a:ln>
          </p:spPr>
          <p:style>
            <a:lnRef idx="0"/>
            <a:fillRef idx="0"/>
            <a:effectRef idx="0"/>
            <a:fontRef idx="minor"/>
          </p:style>
        </p:sp>
      </p:grpSp>
      <p:grpSp>
        <p:nvGrpSpPr>
          <p:cNvPr id="50" name="Group 5"/>
          <p:cNvGrpSpPr/>
          <p:nvPr/>
        </p:nvGrpSpPr>
        <p:grpSpPr>
          <a:xfrm>
            <a:off x="899280" y="8488440"/>
            <a:ext cx="17388000" cy="1225800"/>
            <a:chOff x="899280" y="8488440"/>
            <a:chExt cx="17388000" cy="1225800"/>
          </a:xfrm>
        </p:grpSpPr>
        <p:sp>
          <p:nvSpPr>
            <p:cNvPr id="51" name="Freeform 6"/>
            <p:cNvSpPr/>
            <p:nvPr/>
          </p:nvSpPr>
          <p:spPr>
            <a:xfrm rot="16200000">
              <a:off x="8980200" y="407160"/>
              <a:ext cx="1225800" cy="17388000"/>
            </a:xfrm>
            <a:custGeom>
              <a:avLst/>
              <a:gdLst/>
              <a:ahLst/>
              <a:rect l="l" t="t" r="r" b="b"/>
              <a:pathLst>
                <a:path w="660400" h="936206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518405"/>
                  </a:cubicBezTo>
                  <a:lnTo>
                    <a:pt x="660400" y="9362060"/>
                  </a:lnTo>
                  <a:lnTo>
                    <a:pt x="0" y="9362060"/>
                  </a:lnTo>
                  <a:lnTo>
                    <a:pt x="0" y="524968"/>
                  </a:lnTo>
                  <a:cubicBezTo>
                    <a:pt x="1782" y="185660"/>
                    <a:pt x="93019" y="64045"/>
                    <a:pt x="220252" y="19070"/>
                  </a:cubicBezTo>
                  <a:close/>
                </a:path>
              </a:pathLst>
            </a:custGeom>
            <a:solidFill>
              <a:srgbClr val="fff89a"/>
            </a:solidFill>
            <a:ln w="0">
              <a:noFill/>
            </a:ln>
          </p:spPr>
          <p:style>
            <a:lnRef idx="0"/>
            <a:fillRef idx="0"/>
            <a:effectRef idx="0"/>
            <a:fontRef idx="minor"/>
          </p:style>
        </p:sp>
        <p:sp>
          <p:nvSpPr>
            <p:cNvPr id="52" name="TextBox 7"/>
            <p:cNvSpPr/>
            <p:nvPr/>
          </p:nvSpPr>
          <p:spPr>
            <a:xfrm rot="16200000">
              <a:off x="9036360" y="463320"/>
              <a:ext cx="1225800" cy="17275680"/>
            </a:xfrm>
            <a:prstGeom prst="rect">
              <a:avLst/>
            </a:prstGeom>
            <a:noFill/>
            <a:ln w="0">
              <a:noFill/>
            </a:ln>
          </p:spPr>
          <p:style>
            <a:lnRef idx="0"/>
            <a:fillRef idx="0"/>
            <a:effectRef idx="0"/>
            <a:fontRef idx="minor"/>
          </p:style>
        </p:sp>
      </p:grpSp>
      <p:grpSp>
        <p:nvGrpSpPr>
          <p:cNvPr id="53" name="Group 8"/>
          <p:cNvGrpSpPr/>
          <p:nvPr/>
        </p:nvGrpSpPr>
        <p:grpSpPr>
          <a:xfrm>
            <a:off x="15930360" y="1318320"/>
            <a:ext cx="376200" cy="376200"/>
            <a:chOff x="15930360" y="1318320"/>
            <a:chExt cx="376200" cy="376200"/>
          </a:xfrm>
        </p:grpSpPr>
        <p:sp>
          <p:nvSpPr>
            <p:cNvPr id="54" name="Freeform 9"/>
            <p:cNvSpPr/>
            <p:nvPr/>
          </p:nvSpPr>
          <p:spPr>
            <a:xfrm>
              <a:off x="15930360" y="1318320"/>
              <a:ext cx="376200" cy="3762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55" name="TextBox 10"/>
            <p:cNvSpPr/>
            <p:nvPr/>
          </p:nvSpPr>
          <p:spPr>
            <a:xfrm>
              <a:off x="15966000" y="1323000"/>
              <a:ext cx="305640" cy="336600"/>
            </a:xfrm>
            <a:prstGeom prst="rect">
              <a:avLst/>
            </a:prstGeom>
            <a:noFill/>
            <a:ln w="0">
              <a:noFill/>
            </a:ln>
          </p:spPr>
          <p:style>
            <a:lnRef idx="0"/>
            <a:fillRef idx="0"/>
            <a:effectRef idx="0"/>
            <a:fontRef idx="minor"/>
          </p:style>
        </p:sp>
      </p:grpSp>
      <p:grpSp>
        <p:nvGrpSpPr>
          <p:cNvPr id="56" name="Group 11"/>
          <p:cNvGrpSpPr/>
          <p:nvPr/>
        </p:nvGrpSpPr>
        <p:grpSpPr>
          <a:xfrm>
            <a:off x="9626760" y="5419080"/>
            <a:ext cx="540720" cy="540720"/>
            <a:chOff x="9626760" y="5419080"/>
            <a:chExt cx="540720" cy="540720"/>
          </a:xfrm>
        </p:grpSpPr>
        <p:sp>
          <p:nvSpPr>
            <p:cNvPr id="57" name="Freeform 12"/>
            <p:cNvSpPr/>
            <p:nvPr/>
          </p:nvSpPr>
          <p:spPr>
            <a:xfrm>
              <a:off x="9626760" y="5419080"/>
              <a:ext cx="540720" cy="5407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58" name="TextBox 13"/>
            <p:cNvSpPr/>
            <p:nvPr/>
          </p:nvSpPr>
          <p:spPr>
            <a:xfrm>
              <a:off x="9677520" y="5425200"/>
              <a:ext cx="439200" cy="483480"/>
            </a:xfrm>
            <a:prstGeom prst="rect">
              <a:avLst/>
            </a:prstGeom>
            <a:noFill/>
            <a:ln w="0">
              <a:noFill/>
            </a:ln>
          </p:spPr>
          <p:style>
            <a:lnRef idx="0"/>
            <a:fillRef idx="0"/>
            <a:effectRef idx="0"/>
            <a:fontRef idx="minor"/>
          </p:style>
        </p:sp>
      </p:grpSp>
      <p:sp>
        <p:nvSpPr>
          <p:cNvPr id="59" name="Freeform 14"/>
          <p:cNvSpPr/>
          <p:nvPr/>
        </p:nvSpPr>
        <p:spPr>
          <a:xfrm>
            <a:off x="13693680" y="1841400"/>
            <a:ext cx="825120" cy="825120"/>
          </a:xfrm>
          <a:custGeom>
            <a:avLst/>
            <a:gdLst/>
            <a:ahLst/>
            <a:rect l="l" t="t" r="r" b="b"/>
            <a:pathLst>
              <a:path w="825921" h="825921">
                <a:moveTo>
                  <a:pt x="0" y="0"/>
                </a:moveTo>
                <a:lnTo>
                  <a:pt x="825921" y="0"/>
                </a:lnTo>
                <a:lnTo>
                  <a:pt x="825921" y="825921"/>
                </a:lnTo>
                <a:lnTo>
                  <a:pt x="0" y="825921"/>
                </a:lnTo>
                <a:lnTo>
                  <a:pt x="0" y="0"/>
                </a:lnTo>
                <a:close/>
              </a:path>
            </a:pathLst>
          </a:custGeom>
          <a:blipFill rotWithShape="0">
            <a:blip r:embed="rId1"/>
            <a:srcRect/>
            <a:stretch/>
          </a:blipFill>
          <a:ln w="0">
            <a:noFill/>
          </a:ln>
        </p:spPr>
        <p:style>
          <a:lnRef idx="0"/>
          <a:fillRef idx="0"/>
          <a:effectRef idx="0"/>
          <a:fontRef idx="minor"/>
        </p:style>
      </p:sp>
      <p:sp>
        <p:nvSpPr>
          <p:cNvPr id="60" name="Freeform 15"/>
          <p:cNvSpPr/>
          <p:nvPr/>
        </p:nvSpPr>
        <p:spPr>
          <a:xfrm>
            <a:off x="15930360" y="8037720"/>
            <a:ext cx="1139400" cy="1139400"/>
          </a:xfrm>
          <a:custGeom>
            <a:avLst/>
            <a:gdLst/>
            <a:ahLst/>
            <a:rect l="l" t="t" r="r" b="b"/>
            <a:pathLst>
              <a:path w="1140229" h="1140229">
                <a:moveTo>
                  <a:pt x="0" y="0"/>
                </a:moveTo>
                <a:lnTo>
                  <a:pt x="1140229" y="0"/>
                </a:lnTo>
                <a:lnTo>
                  <a:pt x="1140229" y="1140229"/>
                </a:lnTo>
                <a:lnTo>
                  <a:pt x="0" y="1140229"/>
                </a:lnTo>
                <a:lnTo>
                  <a:pt x="0" y="0"/>
                </a:lnTo>
                <a:close/>
              </a:path>
            </a:pathLst>
          </a:custGeom>
          <a:blipFill rotWithShape="0">
            <a:blip r:embed="rId2"/>
            <a:srcRect/>
            <a:stretch/>
          </a:blipFill>
          <a:ln w="0">
            <a:noFill/>
          </a:ln>
        </p:spPr>
        <p:style>
          <a:lnRef idx="0"/>
          <a:fillRef idx="0"/>
          <a:effectRef idx="0"/>
          <a:fontRef idx="minor"/>
        </p:style>
      </p:sp>
      <p:sp>
        <p:nvSpPr>
          <p:cNvPr id="61" name="AutoShape 16"/>
          <p:cNvSpPr/>
          <p:nvPr/>
        </p:nvSpPr>
        <p:spPr>
          <a:xfrm>
            <a:off x="1318320" y="624600"/>
            <a:ext cx="360" cy="693720"/>
          </a:xfrm>
          <a:prstGeom prst="line">
            <a:avLst/>
          </a:prstGeom>
          <a:ln w="76200">
            <a:solidFill>
              <a:srgbClr val="ee6f57"/>
            </a:solidFill>
            <a:round/>
          </a:ln>
        </p:spPr>
        <p:style>
          <a:lnRef idx="0"/>
          <a:fillRef idx="0"/>
          <a:effectRef idx="0"/>
          <a:fontRef idx="minor"/>
        </p:style>
      </p:sp>
      <p:sp>
        <p:nvSpPr>
          <p:cNvPr id="62" name="Freeform 17"/>
          <p:cNvSpPr/>
          <p:nvPr/>
        </p:nvSpPr>
        <p:spPr>
          <a:xfrm>
            <a:off x="10263600" y="3699360"/>
            <a:ext cx="7633800" cy="4407120"/>
          </a:xfrm>
          <a:custGeom>
            <a:avLst/>
            <a:gdLst/>
            <a:ahLst/>
            <a:rect l="l" t="t" r="r" b="b"/>
            <a:pathLst>
              <a:path w="7634675" h="4408011">
                <a:moveTo>
                  <a:pt x="0" y="0"/>
                </a:moveTo>
                <a:lnTo>
                  <a:pt x="7634676" y="0"/>
                </a:lnTo>
                <a:lnTo>
                  <a:pt x="7634676" y="4408011"/>
                </a:lnTo>
                <a:lnTo>
                  <a:pt x="0" y="4408011"/>
                </a:lnTo>
                <a:lnTo>
                  <a:pt x="0" y="0"/>
                </a:lnTo>
                <a:close/>
              </a:path>
            </a:pathLst>
          </a:custGeom>
          <a:blipFill rotWithShape="0">
            <a:blip r:embed="rId3"/>
            <a:srcRect/>
            <a:stretch/>
          </a:blipFill>
          <a:ln w="0">
            <a:noFill/>
          </a:ln>
        </p:spPr>
        <p:style>
          <a:lnRef idx="0"/>
          <a:fillRef idx="0"/>
          <a:effectRef idx="0"/>
          <a:fontRef idx="minor"/>
        </p:style>
      </p:sp>
      <p:sp>
        <p:nvSpPr>
          <p:cNvPr id="63" name="TextBox 18"/>
          <p:cNvSpPr/>
          <p:nvPr/>
        </p:nvSpPr>
        <p:spPr>
          <a:xfrm>
            <a:off x="1299600" y="2904840"/>
            <a:ext cx="8963640" cy="1706400"/>
          </a:xfrm>
          <a:prstGeom prst="rect">
            <a:avLst/>
          </a:prstGeom>
          <a:noFill/>
          <a:ln w="0">
            <a:noFill/>
          </a:ln>
        </p:spPr>
        <p:style>
          <a:lnRef idx="0"/>
          <a:fillRef idx="0"/>
          <a:effectRef idx="0"/>
          <a:fontRef idx="minor"/>
        </p:style>
        <p:txBody>
          <a:bodyPr lIns="0" rIns="0" tIns="0" bIns="0" anchor="t">
            <a:spAutoFit/>
          </a:bodyPr>
          <a:p>
            <a:pPr>
              <a:lnSpc>
                <a:spcPts val="13439"/>
              </a:lnSpc>
              <a:buNone/>
              <a:tabLst>
                <a:tab algn="l" pos="0"/>
              </a:tabLst>
            </a:pPr>
            <a:r>
              <a:rPr b="0" lang="en-US" sz="6600" spc="-1" strike="noStrike">
                <a:solidFill>
                  <a:srgbClr val="00334e"/>
                </a:solidFill>
                <a:latin typeface="Poppins Bold"/>
                <a:ea typeface="DejaVu Sans"/>
              </a:rPr>
              <a:t>Club Navigator Plus</a:t>
            </a:r>
            <a:endParaRPr b="0" lang="en-IN" sz="6600" spc="-1" strike="noStrike">
              <a:latin typeface="Arial"/>
            </a:endParaRPr>
          </a:p>
        </p:txBody>
      </p:sp>
      <p:sp>
        <p:nvSpPr>
          <p:cNvPr id="64" name="TextBox 19"/>
          <p:cNvSpPr/>
          <p:nvPr/>
        </p:nvSpPr>
        <p:spPr>
          <a:xfrm>
            <a:off x="1299600" y="4691160"/>
            <a:ext cx="6799320" cy="2399400"/>
          </a:xfrm>
          <a:prstGeom prst="rect">
            <a:avLst/>
          </a:prstGeom>
          <a:noFill/>
          <a:ln w="0">
            <a:noFill/>
          </a:ln>
        </p:spPr>
        <p:style>
          <a:lnRef idx="0"/>
          <a:fillRef idx="0"/>
          <a:effectRef idx="0"/>
          <a:fontRef idx="minor"/>
        </p:style>
        <p:txBody>
          <a:bodyPr lIns="0" rIns="0" tIns="0" bIns="0" anchor="t">
            <a:spAutoFit/>
          </a:bodyPr>
          <a:p>
            <a:pPr>
              <a:lnSpc>
                <a:spcPts val="6299"/>
              </a:lnSpc>
              <a:buNone/>
              <a:tabLst>
                <a:tab algn="l" pos="0"/>
              </a:tabLst>
            </a:pPr>
            <a:r>
              <a:rPr b="0" lang="en-US" sz="4500" spc="-1" strike="noStrike">
                <a:solidFill>
                  <a:srgbClr val="00334e"/>
                </a:solidFill>
                <a:latin typeface="Poppins Bold"/>
                <a:ea typeface="DejaVu Sans"/>
              </a:rPr>
              <a:t>A one stop solution for </a:t>
            </a:r>
            <a:endParaRPr b="0" lang="en-IN" sz="4500" spc="-1" strike="noStrike">
              <a:latin typeface="Arial"/>
            </a:endParaRPr>
          </a:p>
          <a:p>
            <a:pPr>
              <a:lnSpc>
                <a:spcPts val="6299"/>
              </a:lnSpc>
              <a:buNone/>
              <a:tabLst>
                <a:tab algn="l" pos="0"/>
              </a:tabLst>
            </a:pPr>
            <a:r>
              <a:rPr b="0" lang="en-US" sz="4500" spc="-1" strike="noStrike">
                <a:solidFill>
                  <a:srgbClr val="00334e"/>
                </a:solidFill>
                <a:latin typeface="Poppins Bold"/>
                <a:ea typeface="DejaVu Sans"/>
              </a:rPr>
              <a:t>your extracurricular endeavours</a:t>
            </a:r>
            <a:endParaRPr b="0" lang="en-IN" sz="4500" spc="-1" strike="noStrike">
              <a:latin typeface="Arial"/>
            </a:endParaRPr>
          </a:p>
        </p:txBody>
      </p:sp>
      <p:sp>
        <p:nvSpPr>
          <p:cNvPr id="65" name="TextBox 21"/>
          <p:cNvSpPr/>
          <p:nvPr/>
        </p:nvSpPr>
        <p:spPr>
          <a:xfrm>
            <a:off x="1640520" y="645480"/>
            <a:ext cx="4140360" cy="568440"/>
          </a:xfrm>
          <a:prstGeom prst="rect">
            <a:avLst/>
          </a:prstGeom>
          <a:noFill/>
          <a:ln w="0">
            <a:noFill/>
          </a:ln>
        </p:spPr>
        <p:style>
          <a:lnRef idx="0"/>
          <a:fillRef idx="0"/>
          <a:effectRef idx="0"/>
          <a:fontRef idx="minor"/>
        </p:style>
        <p:txBody>
          <a:bodyPr lIns="0" rIns="0" tIns="0" bIns="0" anchor="t">
            <a:spAutoFit/>
          </a:bodyPr>
          <a:p>
            <a:pPr>
              <a:lnSpc>
                <a:spcPts val="4479"/>
              </a:lnSpc>
              <a:buNone/>
              <a:tabLst>
                <a:tab algn="l" pos="0"/>
              </a:tabLst>
            </a:pPr>
            <a:r>
              <a:rPr b="0" lang="en-US" sz="3200" spc="-1" strike="noStrike">
                <a:solidFill>
                  <a:srgbClr val="22668d"/>
                </a:solidFill>
                <a:latin typeface="Poppins Semi-Bold"/>
                <a:ea typeface="DejaVu Sans"/>
              </a:rPr>
              <a:t>15 April, 2024</a:t>
            </a:r>
            <a:endParaRPr b="0" lang="en-IN" sz="3200" spc="-1" strike="noStrike">
              <a:latin typeface="Arial"/>
            </a:endParaRPr>
          </a:p>
        </p:txBody>
      </p:sp>
      <p:grpSp>
        <p:nvGrpSpPr>
          <p:cNvPr id="66" name="Group 22"/>
          <p:cNvGrpSpPr/>
          <p:nvPr/>
        </p:nvGrpSpPr>
        <p:grpSpPr>
          <a:xfrm>
            <a:off x="16689240" y="2382120"/>
            <a:ext cx="569520" cy="569520"/>
            <a:chOff x="16689240" y="2382120"/>
            <a:chExt cx="569520" cy="569520"/>
          </a:xfrm>
        </p:grpSpPr>
        <p:sp>
          <p:nvSpPr>
            <p:cNvPr id="67" name="Freeform 23"/>
            <p:cNvSpPr/>
            <p:nvPr/>
          </p:nvSpPr>
          <p:spPr>
            <a:xfrm>
              <a:off x="16689240" y="2382120"/>
              <a:ext cx="569520" cy="5695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668d"/>
            </a:solidFill>
            <a:ln w="0">
              <a:noFill/>
            </a:ln>
          </p:spPr>
          <p:style>
            <a:lnRef idx="0"/>
            <a:fillRef idx="0"/>
            <a:effectRef idx="0"/>
            <a:fontRef idx="minor"/>
          </p:style>
        </p:sp>
        <p:sp>
          <p:nvSpPr>
            <p:cNvPr id="68" name="TextBox 24"/>
            <p:cNvSpPr/>
            <p:nvPr/>
          </p:nvSpPr>
          <p:spPr>
            <a:xfrm>
              <a:off x="16742520" y="2388960"/>
              <a:ext cx="462600" cy="509400"/>
            </a:xfrm>
            <a:prstGeom prst="rect">
              <a:avLst/>
            </a:prstGeom>
            <a:no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Freeform 2"/>
          <p:cNvSpPr/>
          <p:nvPr/>
        </p:nvSpPr>
        <p:spPr>
          <a:xfrm rot="6715200">
            <a:off x="3240000" y="-937440"/>
            <a:ext cx="11808000" cy="12161880"/>
          </a:xfrm>
          <a:custGeom>
            <a:avLst/>
            <a:gdLst/>
            <a:ahLst/>
            <a:rect l="l" t="t" r="r" b="b"/>
            <a:pathLst>
              <a:path w="11808616" h="12162433">
                <a:moveTo>
                  <a:pt x="0" y="0"/>
                </a:moveTo>
                <a:lnTo>
                  <a:pt x="11808616" y="0"/>
                </a:lnTo>
                <a:lnTo>
                  <a:pt x="11808616" y="12162432"/>
                </a:lnTo>
                <a:lnTo>
                  <a:pt x="0" y="12162432"/>
                </a:lnTo>
                <a:lnTo>
                  <a:pt x="0" y="0"/>
                </a:lnTo>
                <a:close/>
              </a:path>
            </a:pathLst>
          </a:custGeom>
          <a:blipFill rotWithShape="0">
            <a:blip r:embed="rId1"/>
            <a:srcRect/>
            <a:stretch/>
          </a:blipFill>
          <a:ln w="0">
            <a:noFill/>
          </a:ln>
        </p:spPr>
        <p:style>
          <a:lnRef idx="0"/>
          <a:fillRef idx="0"/>
          <a:effectRef idx="0"/>
          <a:fontRef idx="minor"/>
        </p:style>
      </p:sp>
      <p:sp>
        <p:nvSpPr>
          <p:cNvPr id="379" name="Freeform 3"/>
          <p:cNvSpPr/>
          <p:nvPr/>
        </p:nvSpPr>
        <p:spPr>
          <a:xfrm rot="6715200">
            <a:off x="3619080" y="-547200"/>
            <a:ext cx="11049480" cy="11380680"/>
          </a:xfrm>
          <a:custGeom>
            <a:avLst/>
            <a:gdLst/>
            <a:ahLst/>
            <a:rect l="l" t="t" r="r" b="b"/>
            <a:pathLst>
              <a:path w="11050305" h="11381400">
                <a:moveTo>
                  <a:pt x="0" y="0"/>
                </a:moveTo>
                <a:lnTo>
                  <a:pt x="11050306" y="0"/>
                </a:lnTo>
                <a:lnTo>
                  <a:pt x="11050306" y="11381400"/>
                </a:lnTo>
                <a:lnTo>
                  <a:pt x="0" y="11381400"/>
                </a:lnTo>
                <a:lnTo>
                  <a:pt x="0" y="0"/>
                </a:lnTo>
                <a:close/>
              </a:path>
            </a:pathLst>
          </a:custGeom>
          <a:blipFill rotWithShape="0">
            <a:blip r:embed="rId2"/>
            <a:srcRect/>
            <a:stretch/>
          </a:blipFill>
          <a:ln w="0">
            <a:noFill/>
          </a:ln>
        </p:spPr>
        <p:style>
          <a:lnRef idx="0"/>
          <a:fillRef idx="0"/>
          <a:effectRef idx="0"/>
          <a:fontRef idx="minor"/>
        </p:style>
      </p:sp>
      <p:sp>
        <p:nvSpPr>
          <p:cNvPr id="380" name="TextBox 4"/>
          <p:cNvSpPr/>
          <p:nvPr/>
        </p:nvSpPr>
        <p:spPr>
          <a:xfrm>
            <a:off x="3909600" y="4145040"/>
            <a:ext cx="10468080" cy="3377880"/>
          </a:xfrm>
          <a:prstGeom prst="rect">
            <a:avLst/>
          </a:prstGeom>
          <a:noFill/>
          <a:ln w="0">
            <a:noFill/>
          </a:ln>
        </p:spPr>
        <p:style>
          <a:lnRef idx="0"/>
          <a:fillRef idx="0"/>
          <a:effectRef idx="0"/>
          <a:fontRef idx="minor"/>
        </p:style>
        <p:txBody>
          <a:bodyPr lIns="0" rIns="0" tIns="0" bIns="0" anchor="t">
            <a:spAutoFit/>
          </a:bodyPr>
          <a:p>
            <a:pPr algn="ctr">
              <a:lnSpc>
                <a:spcPts val="13300"/>
              </a:lnSpc>
              <a:buNone/>
              <a:tabLst>
                <a:tab algn="l" pos="0"/>
              </a:tabLst>
            </a:pPr>
            <a:r>
              <a:rPr b="0" lang="en-US" sz="9500" spc="-1" strike="noStrike">
                <a:solidFill>
                  <a:srgbClr val="00334e"/>
                </a:solidFill>
                <a:latin typeface="Poppins Bold"/>
                <a:ea typeface="DejaVu Sans"/>
              </a:rPr>
              <a:t>Screenshots of the Website</a:t>
            </a:r>
            <a:endParaRPr b="0" lang="en-IN" sz="9500" spc="-1" strike="noStrike">
              <a:latin typeface="Arial"/>
            </a:endParaRPr>
          </a:p>
        </p:txBody>
      </p:sp>
      <p:sp>
        <p:nvSpPr>
          <p:cNvPr id="381" name="Freeform 5"/>
          <p:cNvSpPr/>
          <p:nvPr/>
        </p:nvSpPr>
        <p:spPr>
          <a:xfrm>
            <a:off x="-245160" y="7151040"/>
            <a:ext cx="2106720" cy="2106720"/>
          </a:xfrm>
          <a:custGeom>
            <a:avLst/>
            <a:gdLst/>
            <a:ahLst/>
            <a:rect l="l" t="t" r="r" b="b"/>
            <a:pathLst>
              <a:path w="2107353" h="2107353">
                <a:moveTo>
                  <a:pt x="0" y="0"/>
                </a:moveTo>
                <a:lnTo>
                  <a:pt x="2107354" y="0"/>
                </a:lnTo>
                <a:lnTo>
                  <a:pt x="2107354" y="2107353"/>
                </a:lnTo>
                <a:lnTo>
                  <a:pt x="0" y="2107353"/>
                </a:lnTo>
                <a:lnTo>
                  <a:pt x="0" y="0"/>
                </a:lnTo>
                <a:close/>
              </a:path>
            </a:pathLst>
          </a:custGeom>
          <a:blipFill rotWithShape="0">
            <a:blip r:embed="rId3"/>
            <a:srcRect/>
            <a:stretch/>
          </a:blipFill>
          <a:ln w="0">
            <a:noFill/>
          </a:ln>
        </p:spPr>
        <p:style>
          <a:lnRef idx="0"/>
          <a:fillRef idx="0"/>
          <a:effectRef idx="0"/>
          <a:fontRef idx="minor"/>
        </p:style>
      </p:sp>
      <p:sp>
        <p:nvSpPr>
          <p:cNvPr id="382" name="Freeform 6"/>
          <p:cNvSpPr/>
          <p:nvPr/>
        </p:nvSpPr>
        <p:spPr>
          <a:xfrm>
            <a:off x="14781240" y="775440"/>
            <a:ext cx="1516320" cy="1516320"/>
          </a:xfrm>
          <a:custGeom>
            <a:avLst/>
            <a:gdLst/>
            <a:ahLst/>
            <a:rect l="l" t="t" r="r" b="b"/>
            <a:pathLst>
              <a:path w="1517115" h="1517115">
                <a:moveTo>
                  <a:pt x="0" y="0"/>
                </a:moveTo>
                <a:lnTo>
                  <a:pt x="1517116" y="0"/>
                </a:lnTo>
                <a:lnTo>
                  <a:pt x="1517116" y="1517116"/>
                </a:lnTo>
                <a:lnTo>
                  <a:pt x="0" y="1517116"/>
                </a:lnTo>
                <a:lnTo>
                  <a:pt x="0" y="0"/>
                </a:lnTo>
                <a:close/>
              </a:path>
            </a:pathLst>
          </a:custGeom>
          <a:blipFill rotWithShape="0">
            <a:blip r:embed="rId4"/>
            <a:srcRect/>
            <a:stretch/>
          </a:blipFill>
          <a:ln w="0">
            <a:noFill/>
          </a:ln>
        </p:spPr>
        <p:style>
          <a:lnRef idx="0"/>
          <a:fillRef idx="0"/>
          <a:effectRef idx="0"/>
          <a:fontRef idx="minor"/>
        </p:style>
      </p:sp>
      <p:sp>
        <p:nvSpPr>
          <p:cNvPr id="383" name="Freeform 7"/>
          <p:cNvSpPr/>
          <p:nvPr/>
        </p:nvSpPr>
        <p:spPr>
          <a:xfrm>
            <a:off x="17259480" y="8715240"/>
            <a:ext cx="1786680" cy="1786680"/>
          </a:xfrm>
          <a:custGeom>
            <a:avLst/>
            <a:gdLst/>
            <a:ahLst/>
            <a:rect l="l" t="t" r="r" b="b"/>
            <a:pathLst>
              <a:path w="1787258" h="1787258">
                <a:moveTo>
                  <a:pt x="0" y="0"/>
                </a:moveTo>
                <a:lnTo>
                  <a:pt x="1787258" y="0"/>
                </a:lnTo>
                <a:lnTo>
                  <a:pt x="1787258" y="1787258"/>
                </a:lnTo>
                <a:lnTo>
                  <a:pt x="0" y="1787258"/>
                </a:lnTo>
                <a:lnTo>
                  <a:pt x="0" y="0"/>
                </a:lnTo>
                <a:close/>
              </a:path>
            </a:pathLst>
          </a:custGeom>
          <a:blipFill rotWithShape="0">
            <a:blip r:embed="rId5"/>
            <a:srcRect/>
            <a:stretch/>
          </a:blipFill>
          <a:ln w="0">
            <a:noFill/>
          </a:ln>
        </p:spPr>
        <p:style>
          <a:lnRef idx="0"/>
          <a:fillRef idx="0"/>
          <a:effectRef idx="0"/>
          <a:fontRef idx="minor"/>
        </p:style>
      </p:sp>
      <p:grpSp>
        <p:nvGrpSpPr>
          <p:cNvPr id="384" name="Group 8"/>
          <p:cNvGrpSpPr/>
          <p:nvPr/>
        </p:nvGrpSpPr>
        <p:grpSpPr>
          <a:xfrm>
            <a:off x="16909560" y="392400"/>
            <a:ext cx="538560" cy="538560"/>
            <a:chOff x="16909560" y="392400"/>
            <a:chExt cx="538560" cy="538560"/>
          </a:xfrm>
        </p:grpSpPr>
        <p:sp>
          <p:nvSpPr>
            <p:cNvPr id="385" name="Freeform 9"/>
            <p:cNvSpPr/>
            <p:nvPr/>
          </p:nvSpPr>
          <p:spPr>
            <a:xfrm>
              <a:off x="16909560" y="392400"/>
              <a:ext cx="538560" cy="538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900"/>
            </a:solidFill>
            <a:ln w="0">
              <a:noFill/>
            </a:ln>
          </p:spPr>
          <p:style>
            <a:lnRef idx="0"/>
            <a:fillRef idx="0"/>
            <a:effectRef idx="0"/>
            <a:fontRef idx="minor"/>
          </p:style>
        </p:sp>
        <p:sp>
          <p:nvSpPr>
            <p:cNvPr id="386" name="TextBox 10"/>
            <p:cNvSpPr/>
            <p:nvPr/>
          </p:nvSpPr>
          <p:spPr>
            <a:xfrm>
              <a:off x="16959960" y="398880"/>
              <a:ext cx="437400" cy="481680"/>
            </a:xfrm>
            <a:prstGeom prst="rect">
              <a:avLst/>
            </a:prstGeom>
            <a:noFill/>
            <a:ln w="0">
              <a:noFill/>
            </a:ln>
          </p:spPr>
          <p:style>
            <a:lnRef idx="0"/>
            <a:fillRef idx="0"/>
            <a:effectRef idx="0"/>
            <a:fontRef idx="minor"/>
          </p:style>
        </p:sp>
      </p:grpSp>
      <p:grpSp>
        <p:nvGrpSpPr>
          <p:cNvPr id="387" name="Group 11"/>
          <p:cNvGrpSpPr/>
          <p:nvPr/>
        </p:nvGrpSpPr>
        <p:grpSpPr>
          <a:xfrm>
            <a:off x="16800120" y="1921680"/>
            <a:ext cx="378360" cy="378360"/>
            <a:chOff x="16800120" y="1921680"/>
            <a:chExt cx="378360" cy="378360"/>
          </a:xfrm>
        </p:grpSpPr>
        <p:sp>
          <p:nvSpPr>
            <p:cNvPr id="388" name="Freeform 12"/>
            <p:cNvSpPr/>
            <p:nvPr/>
          </p:nvSpPr>
          <p:spPr>
            <a:xfrm>
              <a:off x="16800120" y="1921680"/>
              <a:ext cx="378360" cy="3783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668d"/>
            </a:solidFill>
            <a:ln w="0">
              <a:noFill/>
            </a:ln>
          </p:spPr>
          <p:style>
            <a:lnRef idx="0"/>
            <a:fillRef idx="0"/>
            <a:effectRef idx="0"/>
            <a:fontRef idx="minor"/>
          </p:style>
        </p:sp>
        <p:sp>
          <p:nvSpPr>
            <p:cNvPr id="389" name="TextBox 13"/>
            <p:cNvSpPr/>
            <p:nvPr/>
          </p:nvSpPr>
          <p:spPr>
            <a:xfrm>
              <a:off x="16835760" y="1926000"/>
              <a:ext cx="307080" cy="338400"/>
            </a:xfrm>
            <a:prstGeom prst="rect">
              <a:avLst/>
            </a:prstGeom>
            <a:noFill/>
            <a:ln w="0">
              <a:noFill/>
            </a:ln>
          </p:spPr>
          <p:style>
            <a:lnRef idx="0"/>
            <a:fillRef idx="0"/>
            <a:effectRef idx="0"/>
            <a:fontRef idx="minor"/>
          </p:style>
        </p:sp>
      </p:grpSp>
      <p:grpSp>
        <p:nvGrpSpPr>
          <p:cNvPr id="390" name="Group 14"/>
          <p:cNvGrpSpPr/>
          <p:nvPr/>
        </p:nvGrpSpPr>
        <p:grpSpPr>
          <a:xfrm>
            <a:off x="15114240" y="8076600"/>
            <a:ext cx="793800" cy="793800"/>
            <a:chOff x="15114240" y="8076600"/>
            <a:chExt cx="793800" cy="793800"/>
          </a:xfrm>
        </p:grpSpPr>
        <p:sp>
          <p:nvSpPr>
            <p:cNvPr id="391" name="Freeform 15"/>
            <p:cNvSpPr/>
            <p:nvPr/>
          </p:nvSpPr>
          <p:spPr>
            <a:xfrm>
              <a:off x="15114240" y="8076600"/>
              <a:ext cx="793800" cy="7938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668d"/>
            </a:solidFill>
            <a:ln w="0">
              <a:noFill/>
            </a:ln>
          </p:spPr>
          <p:style>
            <a:lnRef idx="0"/>
            <a:fillRef idx="0"/>
            <a:effectRef idx="0"/>
            <a:fontRef idx="minor"/>
          </p:style>
        </p:sp>
        <p:sp>
          <p:nvSpPr>
            <p:cNvPr id="392" name="TextBox 16"/>
            <p:cNvSpPr/>
            <p:nvPr/>
          </p:nvSpPr>
          <p:spPr>
            <a:xfrm>
              <a:off x="15188760" y="8085960"/>
              <a:ext cx="644760" cy="709920"/>
            </a:xfrm>
            <a:prstGeom prst="rect">
              <a:avLst/>
            </a:prstGeom>
            <a:noFill/>
            <a:ln w="0">
              <a:noFill/>
            </a:ln>
          </p:spPr>
          <p:style>
            <a:lnRef idx="0"/>
            <a:fillRef idx="0"/>
            <a:effectRef idx="0"/>
            <a:fontRef idx="minor"/>
          </p:style>
        </p:sp>
      </p:grpSp>
      <p:grpSp>
        <p:nvGrpSpPr>
          <p:cNvPr id="393" name="Group 17"/>
          <p:cNvGrpSpPr/>
          <p:nvPr/>
        </p:nvGrpSpPr>
        <p:grpSpPr>
          <a:xfrm>
            <a:off x="16561440" y="7599240"/>
            <a:ext cx="476640" cy="476640"/>
            <a:chOff x="16561440" y="7599240"/>
            <a:chExt cx="476640" cy="476640"/>
          </a:xfrm>
        </p:grpSpPr>
        <p:sp>
          <p:nvSpPr>
            <p:cNvPr id="394" name="Freeform 18"/>
            <p:cNvSpPr/>
            <p:nvPr/>
          </p:nvSpPr>
          <p:spPr>
            <a:xfrm>
              <a:off x="16561440" y="7599240"/>
              <a:ext cx="476640" cy="4766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900"/>
            </a:solidFill>
            <a:ln w="0">
              <a:noFill/>
            </a:ln>
          </p:spPr>
          <p:style>
            <a:lnRef idx="0"/>
            <a:fillRef idx="0"/>
            <a:effectRef idx="0"/>
            <a:fontRef idx="minor"/>
          </p:style>
        </p:sp>
        <p:sp>
          <p:nvSpPr>
            <p:cNvPr id="395" name="TextBox 19"/>
            <p:cNvSpPr/>
            <p:nvPr/>
          </p:nvSpPr>
          <p:spPr>
            <a:xfrm>
              <a:off x="16606080" y="7604640"/>
              <a:ext cx="387360" cy="426600"/>
            </a:xfrm>
            <a:prstGeom prst="rect">
              <a:avLst/>
            </a:prstGeom>
            <a:noFill/>
            <a:ln w="0">
              <a:noFill/>
            </a:ln>
          </p:spPr>
          <p:style>
            <a:lnRef idx="0"/>
            <a:fillRef idx="0"/>
            <a:effectRef idx="0"/>
            <a:fontRef idx="minor"/>
          </p:style>
        </p:sp>
      </p:grpSp>
      <p:grpSp>
        <p:nvGrpSpPr>
          <p:cNvPr id="396" name="Group 20"/>
          <p:cNvGrpSpPr/>
          <p:nvPr/>
        </p:nvGrpSpPr>
        <p:grpSpPr>
          <a:xfrm>
            <a:off x="16059600" y="9258480"/>
            <a:ext cx="299520" cy="299520"/>
            <a:chOff x="16059600" y="9258480"/>
            <a:chExt cx="299520" cy="299520"/>
          </a:xfrm>
        </p:grpSpPr>
        <p:sp>
          <p:nvSpPr>
            <p:cNvPr id="397" name="Freeform 21"/>
            <p:cNvSpPr/>
            <p:nvPr/>
          </p:nvSpPr>
          <p:spPr>
            <a:xfrm>
              <a:off x="16059600" y="9258480"/>
              <a:ext cx="299520" cy="2995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900"/>
            </a:solidFill>
            <a:ln w="0">
              <a:noFill/>
            </a:ln>
          </p:spPr>
          <p:style>
            <a:lnRef idx="0"/>
            <a:fillRef idx="0"/>
            <a:effectRef idx="0"/>
            <a:fontRef idx="minor"/>
          </p:style>
        </p:sp>
        <p:sp>
          <p:nvSpPr>
            <p:cNvPr id="398" name="TextBox 22"/>
            <p:cNvSpPr/>
            <p:nvPr/>
          </p:nvSpPr>
          <p:spPr>
            <a:xfrm>
              <a:off x="16087680" y="9261720"/>
              <a:ext cx="243360" cy="267840"/>
            </a:xfrm>
            <a:prstGeom prst="rect">
              <a:avLst/>
            </a:prstGeom>
            <a:noFill/>
            <a:ln w="0">
              <a:noFill/>
            </a:ln>
          </p:spPr>
          <p:style>
            <a:lnRef idx="0"/>
            <a:fillRef idx="0"/>
            <a:effectRef idx="0"/>
            <a:fontRef idx="minor"/>
          </p:style>
        </p:sp>
      </p:grpSp>
      <p:grpSp>
        <p:nvGrpSpPr>
          <p:cNvPr id="399" name="Group 23"/>
          <p:cNvGrpSpPr/>
          <p:nvPr/>
        </p:nvGrpSpPr>
        <p:grpSpPr>
          <a:xfrm>
            <a:off x="808200" y="3626640"/>
            <a:ext cx="793800" cy="793800"/>
            <a:chOff x="808200" y="3626640"/>
            <a:chExt cx="793800" cy="793800"/>
          </a:xfrm>
        </p:grpSpPr>
        <p:sp>
          <p:nvSpPr>
            <p:cNvPr id="400" name="Freeform 24"/>
            <p:cNvSpPr/>
            <p:nvPr/>
          </p:nvSpPr>
          <p:spPr>
            <a:xfrm>
              <a:off x="808200" y="3626640"/>
              <a:ext cx="793800" cy="7938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401" name="TextBox 25"/>
            <p:cNvSpPr/>
            <p:nvPr/>
          </p:nvSpPr>
          <p:spPr>
            <a:xfrm>
              <a:off x="882720" y="3636000"/>
              <a:ext cx="644760" cy="709920"/>
            </a:xfrm>
            <a:prstGeom prst="rect">
              <a:avLst/>
            </a:prstGeom>
            <a:noFill/>
            <a:ln w="0">
              <a:noFill/>
            </a:ln>
          </p:spPr>
          <p:style>
            <a:lnRef idx="0"/>
            <a:fillRef idx="0"/>
            <a:effectRef idx="0"/>
            <a:fontRef idx="minor"/>
          </p:style>
        </p:sp>
      </p:grpSp>
      <p:grpSp>
        <p:nvGrpSpPr>
          <p:cNvPr id="402" name="Group 26"/>
          <p:cNvGrpSpPr/>
          <p:nvPr/>
        </p:nvGrpSpPr>
        <p:grpSpPr>
          <a:xfrm>
            <a:off x="1861920" y="5614560"/>
            <a:ext cx="501840" cy="501840"/>
            <a:chOff x="1861920" y="5614560"/>
            <a:chExt cx="501840" cy="501840"/>
          </a:xfrm>
        </p:grpSpPr>
        <p:sp>
          <p:nvSpPr>
            <p:cNvPr id="403" name="Freeform 27"/>
            <p:cNvSpPr/>
            <p:nvPr/>
          </p:nvSpPr>
          <p:spPr>
            <a:xfrm>
              <a:off x="1861920" y="5614560"/>
              <a:ext cx="501840" cy="5018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404" name="TextBox 28"/>
            <p:cNvSpPr/>
            <p:nvPr/>
          </p:nvSpPr>
          <p:spPr>
            <a:xfrm>
              <a:off x="1909080" y="5620320"/>
              <a:ext cx="407520" cy="448920"/>
            </a:xfrm>
            <a:prstGeom prst="rect">
              <a:avLst/>
            </a:prstGeom>
            <a:noFill/>
            <a:ln w="0">
              <a:noFill/>
            </a:ln>
          </p:spPr>
          <p:style>
            <a:lnRef idx="0"/>
            <a:fillRef idx="0"/>
            <a:effectRef idx="0"/>
            <a:fontRef idx="minor"/>
          </p:style>
        </p:sp>
      </p:grpSp>
      <p:grpSp>
        <p:nvGrpSpPr>
          <p:cNvPr id="405" name="Group 29"/>
          <p:cNvGrpSpPr/>
          <p:nvPr/>
        </p:nvGrpSpPr>
        <p:grpSpPr>
          <a:xfrm>
            <a:off x="-29160" y="4641120"/>
            <a:ext cx="501840" cy="501840"/>
            <a:chOff x="-29160" y="4641120"/>
            <a:chExt cx="501840" cy="501840"/>
          </a:xfrm>
        </p:grpSpPr>
        <p:sp>
          <p:nvSpPr>
            <p:cNvPr id="406" name="Freeform 30"/>
            <p:cNvSpPr/>
            <p:nvPr/>
          </p:nvSpPr>
          <p:spPr>
            <a:xfrm>
              <a:off x="-29160" y="4641120"/>
              <a:ext cx="501840" cy="5018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900"/>
            </a:solidFill>
            <a:ln w="0">
              <a:noFill/>
            </a:ln>
          </p:spPr>
          <p:style>
            <a:lnRef idx="0"/>
            <a:fillRef idx="0"/>
            <a:effectRef idx="0"/>
            <a:fontRef idx="minor"/>
          </p:style>
        </p:sp>
        <p:sp>
          <p:nvSpPr>
            <p:cNvPr id="407" name="TextBox 31"/>
            <p:cNvSpPr/>
            <p:nvPr/>
          </p:nvSpPr>
          <p:spPr>
            <a:xfrm>
              <a:off x="18000" y="4646880"/>
              <a:ext cx="407520" cy="448920"/>
            </a:xfrm>
            <a:prstGeom prst="rect">
              <a:avLst/>
            </a:prstGeom>
            <a:no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08" name="Group 2"/>
          <p:cNvGrpSpPr/>
          <p:nvPr/>
        </p:nvGrpSpPr>
        <p:grpSpPr>
          <a:xfrm>
            <a:off x="5257800" y="-646920"/>
            <a:ext cx="12002040" cy="11046960"/>
            <a:chOff x="5257800" y="-646920"/>
            <a:chExt cx="12002040" cy="11046960"/>
          </a:xfrm>
        </p:grpSpPr>
        <p:sp>
          <p:nvSpPr>
            <p:cNvPr id="409" name="Freeform 3"/>
            <p:cNvSpPr/>
            <p:nvPr/>
          </p:nvSpPr>
          <p:spPr>
            <a:xfrm>
              <a:off x="5257800" y="-393840"/>
              <a:ext cx="12002040" cy="10793880"/>
            </a:xfrm>
            <a:custGeom>
              <a:avLst/>
              <a:gdLst/>
              <a:ahLst/>
              <a:rect l="l" t="t" r="r" b="b"/>
              <a:pathLst>
                <a:path w="3161218" h="2842987">
                  <a:moveTo>
                    <a:pt x="0" y="0"/>
                  </a:moveTo>
                  <a:lnTo>
                    <a:pt x="3161218" y="0"/>
                  </a:lnTo>
                  <a:lnTo>
                    <a:pt x="3161218" y="2842987"/>
                  </a:lnTo>
                  <a:lnTo>
                    <a:pt x="0" y="2842987"/>
                  </a:lnTo>
                  <a:close/>
                </a:path>
              </a:pathLst>
            </a:custGeom>
            <a:solidFill>
              <a:srgbClr val="ffc900"/>
            </a:solidFill>
            <a:ln cap="sq" w="57150">
              <a:solidFill>
                <a:srgbClr val="fff89a"/>
              </a:solidFill>
              <a:miter/>
            </a:ln>
          </p:spPr>
          <p:style>
            <a:lnRef idx="0"/>
            <a:fillRef idx="0"/>
            <a:effectRef idx="0"/>
            <a:fontRef idx="minor"/>
          </p:style>
        </p:sp>
        <p:sp>
          <p:nvSpPr>
            <p:cNvPr id="410" name="TextBox 4"/>
            <p:cNvSpPr/>
            <p:nvPr/>
          </p:nvSpPr>
          <p:spPr>
            <a:xfrm>
              <a:off x="5257800" y="-646920"/>
              <a:ext cx="12002040" cy="11046960"/>
            </a:xfrm>
            <a:prstGeom prst="rect">
              <a:avLst/>
            </a:prstGeom>
            <a:noFill/>
            <a:ln w="0">
              <a:noFill/>
            </a:ln>
          </p:spPr>
          <p:style>
            <a:lnRef idx="0"/>
            <a:fillRef idx="0"/>
            <a:effectRef idx="0"/>
            <a:fontRef idx="minor"/>
          </p:style>
        </p:sp>
      </p:grpSp>
      <p:sp>
        <p:nvSpPr>
          <p:cNvPr id="411" name="TextBox 5"/>
          <p:cNvSpPr/>
          <p:nvPr/>
        </p:nvSpPr>
        <p:spPr>
          <a:xfrm>
            <a:off x="6238440" y="4363560"/>
            <a:ext cx="10038600" cy="546840"/>
          </a:xfrm>
          <a:prstGeom prst="rect">
            <a:avLst/>
          </a:prstGeom>
          <a:noFill/>
          <a:ln w="0">
            <a:noFill/>
          </a:ln>
        </p:spPr>
        <p:style>
          <a:lnRef idx="0"/>
          <a:fillRef idx="0"/>
          <a:effectRef idx="0"/>
          <a:fontRef idx="minor"/>
        </p:style>
      </p:sp>
      <p:sp>
        <p:nvSpPr>
          <p:cNvPr id="412" name="TextBox 6"/>
          <p:cNvSpPr/>
          <p:nvPr/>
        </p:nvSpPr>
        <p:spPr>
          <a:xfrm>
            <a:off x="6238440" y="2328120"/>
            <a:ext cx="10038600" cy="1278360"/>
          </a:xfrm>
          <a:prstGeom prst="rect">
            <a:avLst/>
          </a:prstGeom>
          <a:noFill/>
          <a:ln w="0">
            <a:noFill/>
          </a:ln>
        </p:spPr>
        <p:style>
          <a:lnRef idx="0"/>
          <a:fillRef idx="0"/>
          <a:effectRef idx="0"/>
          <a:fontRef idx="minor"/>
        </p:style>
      </p:sp>
      <p:grpSp>
        <p:nvGrpSpPr>
          <p:cNvPr id="413" name="Group 7"/>
          <p:cNvGrpSpPr/>
          <p:nvPr/>
        </p:nvGrpSpPr>
        <p:grpSpPr>
          <a:xfrm>
            <a:off x="4227120" y="5003280"/>
            <a:ext cx="483480" cy="483480"/>
            <a:chOff x="4227120" y="5003280"/>
            <a:chExt cx="483480" cy="483480"/>
          </a:xfrm>
        </p:grpSpPr>
        <p:sp>
          <p:nvSpPr>
            <p:cNvPr id="414" name="Freeform 8"/>
            <p:cNvSpPr/>
            <p:nvPr/>
          </p:nvSpPr>
          <p:spPr>
            <a:xfrm>
              <a:off x="4227120" y="5003280"/>
              <a:ext cx="483480" cy="4834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415" name="TextBox 9"/>
            <p:cNvSpPr/>
            <p:nvPr/>
          </p:nvSpPr>
          <p:spPr>
            <a:xfrm>
              <a:off x="4272480" y="5009040"/>
              <a:ext cx="392760" cy="432360"/>
            </a:xfrm>
            <a:prstGeom prst="rect">
              <a:avLst/>
            </a:prstGeom>
            <a:noFill/>
            <a:ln w="0">
              <a:noFill/>
            </a:ln>
          </p:spPr>
          <p:style>
            <a:lnRef idx="0"/>
            <a:fillRef idx="0"/>
            <a:effectRef idx="0"/>
            <a:fontRef idx="minor"/>
          </p:style>
        </p:sp>
      </p:grpSp>
      <p:sp>
        <p:nvSpPr>
          <p:cNvPr id="416" name="Freeform 10"/>
          <p:cNvSpPr/>
          <p:nvPr/>
        </p:nvSpPr>
        <p:spPr>
          <a:xfrm>
            <a:off x="866880" y="1377000"/>
            <a:ext cx="3495960" cy="8288640"/>
          </a:xfrm>
          <a:custGeom>
            <a:avLst/>
            <a:gdLst/>
            <a:ahLst/>
            <a:rect l="l" t="t" r="r" b="b"/>
            <a:pathLst>
              <a:path w="3496631" h="8289428">
                <a:moveTo>
                  <a:pt x="0" y="0"/>
                </a:moveTo>
                <a:lnTo>
                  <a:pt x="3496631" y="0"/>
                </a:lnTo>
                <a:lnTo>
                  <a:pt x="3496631" y="8289427"/>
                </a:lnTo>
                <a:lnTo>
                  <a:pt x="0" y="8289427"/>
                </a:lnTo>
                <a:lnTo>
                  <a:pt x="0" y="0"/>
                </a:lnTo>
                <a:close/>
              </a:path>
            </a:pathLst>
          </a:custGeom>
          <a:blipFill rotWithShape="0">
            <a:blip r:embed="rId1"/>
            <a:srcRect/>
            <a:stretch/>
          </a:blipFill>
          <a:ln w="0">
            <a:noFill/>
          </a:ln>
        </p:spPr>
        <p:style>
          <a:lnRef idx="0"/>
          <a:fillRef idx="0"/>
          <a:effectRef idx="0"/>
          <a:fontRef idx="minor"/>
        </p:style>
      </p:sp>
      <p:sp>
        <p:nvSpPr>
          <p:cNvPr id="417" name="Freeform 11"/>
          <p:cNvSpPr/>
          <p:nvPr/>
        </p:nvSpPr>
        <p:spPr>
          <a:xfrm>
            <a:off x="16689240" y="8688240"/>
            <a:ext cx="1139400" cy="1139400"/>
          </a:xfrm>
          <a:custGeom>
            <a:avLst/>
            <a:gdLst/>
            <a:ahLst/>
            <a:rect l="l" t="t" r="r" b="b"/>
            <a:pathLst>
              <a:path w="1140229" h="1140229">
                <a:moveTo>
                  <a:pt x="0" y="0"/>
                </a:moveTo>
                <a:lnTo>
                  <a:pt x="1140228" y="0"/>
                </a:lnTo>
                <a:lnTo>
                  <a:pt x="1140228" y="1140228"/>
                </a:lnTo>
                <a:lnTo>
                  <a:pt x="0" y="1140228"/>
                </a:lnTo>
                <a:lnTo>
                  <a:pt x="0" y="0"/>
                </a:lnTo>
                <a:close/>
              </a:path>
            </a:pathLst>
          </a:custGeom>
          <a:blipFill rotWithShape="0">
            <a:blip r:embed="rId2"/>
            <a:srcRect/>
            <a:stretch/>
          </a:blipFill>
          <a:ln w="0">
            <a:noFill/>
          </a:ln>
        </p:spPr>
        <p:style>
          <a:lnRef idx="0"/>
          <a:fillRef idx="0"/>
          <a:effectRef idx="0"/>
          <a:fontRef idx="minor"/>
        </p:style>
      </p:sp>
      <p:sp>
        <p:nvSpPr>
          <p:cNvPr id="418" name="Freeform 12"/>
          <p:cNvSpPr/>
          <p:nvPr/>
        </p:nvSpPr>
        <p:spPr>
          <a:xfrm>
            <a:off x="4711320" y="453240"/>
            <a:ext cx="1090080" cy="1090080"/>
          </a:xfrm>
          <a:custGeom>
            <a:avLst/>
            <a:gdLst/>
            <a:ahLst/>
            <a:rect l="l" t="t" r="r" b="b"/>
            <a:pathLst>
              <a:path w="1090760" h="1090760">
                <a:moveTo>
                  <a:pt x="0" y="0"/>
                </a:moveTo>
                <a:lnTo>
                  <a:pt x="1090760" y="0"/>
                </a:lnTo>
                <a:lnTo>
                  <a:pt x="1090760" y="1090760"/>
                </a:lnTo>
                <a:lnTo>
                  <a:pt x="0" y="1090760"/>
                </a:lnTo>
                <a:lnTo>
                  <a:pt x="0" y="0"/>
                </a:lnTo>
                <a:close/>
              </a:path>
            </a:pathLst>
          </a:custGeom>
          <a:blipFill rotWithShape="0">
            <a:blip r:embed="rId3"/>
            <a:srcRect/>
            <a:stretch/>
          </a:blipFill>
          <a:ln w="0">
            <a:noFill/>
          </a:ln>
        </p:spPr>
        <p:style>
          <a:lnRef idx="0"/>
          <a:fillRef idx="0"/>
          <a:effectRef idx="0"/>
          <a:fontRef idx="minor"/>
        </p:style>
      </p:sp>
      <p:grpSp>
        <p:nvGrpSpPr>
          <p:cNvPr id="419" name="Group 13"/>
          <p:cNvGrpSpPr/>
          <p:nvPr/>
        </p:nvGrpSpPr>
        <p:grpSpPr>
          <a:xfrm>
            <a:off x="382680" y="374400"/>
            <a:ext cx="483480" cy="483480"/>
            <a:chOff x="382680" y="374400"/>
            <a:chExt cx="483480" cy="483480"/>
          </a:xfrm>
        </p:grpSpPr>
        <p:sp>
          <p:nvSpPr>
            <p:cNvPr id="420" name="Freeform 14"/>
            <p:cNvSpPr/>
            <p:nvPr/>
          </p:nvSpPr>
          <p:spPr>
            <a:xfrm>
              <a:off x="382680" y="374400"/>
              <a:ext cx="483480" cy="4834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421" name="TextBox 15"/>
            <p:cNvSpPr/>
            <p:nvPr/>
          </p:nvSpPr>
          <p:spPr>
            <a:xfrm>
              <a:off x="428040" y="380160"/>
              <a:ext cx="392760" cy="432360"/>
            </a:xfrm>
            <a:prstGeom prst="rect">
              <a:avLst/>
            </a:prstGeom>
            <a:noFill/>
            <a:ln w="0">
              <a:noFill/>
            </a:ln>
          </p:spPr>
          <p:style>
            <a:lnRef idx="0"/>
            <a:fillRef idx="0"/>
            <a:effectRef idx="0"/>
            <a:fontRef idx="minor"/>
          </p:style>
        </p:sp>
      </p:grpSp>
      <p:grpSp>
        <p:nvGrpSpPr>
          <p:cNvPr id="422" name="Group 16"/>
          <p:cNvGrpSpPr/>
          <p:nvPr/>
        </p:nvGrpSpPr>
        <p:grpSpPr>
          <a:xfrm>
            <a:off x="1250280" y="756720"/>
            <a:ext cx="271440" cy="271440"/>
            <a:chOff x="1250280" y="756720"/>
            <a:chExt cx="271440" cy="271440"/>
          </a:xfrm>
        </p:grpSpPr>
        <p:sp>
          <p:nvSpPr>
            <p:cNvPr id="423" name="Freeform 17"/>
            <p:cNvSpPr/>
            <p:nvPr/>
          </p:nvSpPr>
          <p:spPr>
            <a:xfrm>
              <a:off x="1250280" y="756720"/>
              <a:ext cx="271440" cy="2714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424" name="TextBox 18"/>
            <p:cNvSpPr/>
            <p:nvPr/>
          </p:nvSpPr>
          <p:spPr>
            <a:xfrm>
              <a:off x="1275480" y="759960"/>
              <a:ext cx="220320" cy="242640"/>
            </a:xfrm>
            <a:prstGeom prst="rect">
              <a:avLst/>
            </a:prstGeom>
            <a:noFill/>
            <a:ln w="0">
              <a:noFill/>
            </a:ln>
          </p:spPr>
          <p:style>
            <a:lnRef idx="0"/>
            <a:fillRef idx="0"/>
            <a:effectRef idx="0"/>
            <a:fontRef idx="minor"/>
          </p:style>
        </p:sp>
      </p:grpSp>
      <p:grpSp>
        <p:nvGrpSpPr>
          <p:cNvPr id="425" name="Group 19"/>
          <p:cNvGrpSpPr/>
          <p:nvPr/>
        </p:nvGrpSpPr>
        <p:grpSpPr>
          <a:xfrm>
            <a:off x="280800" y="1764000"/>
            <a:ext cx="202680" cy="202680"/>
            <a:chOff x="280800" y="1764000"/>
            <a:chExt cx="202680" cy="202680"/>
          </a:xfrm>
        </p:grpSpPr>
        <p:sp>
          <p:nvSpPr>
            <p:cNvPr id="426" name="Freeform 20"/>
            <p:cNvSpPr/>
            <p:nvPr/>
          </p:nvSpPr>
          <p:spPr>
            <a:xfrm>
              <a:off x="280800" y="1764000"/>
              <a:ext cx="202680" cy="2026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427" name="TextBox 21"/>
            <p:cNvSpPr/>
            <p:nvPr/>
          </p:nvSpPr>
          <p:spPr>
            <a:xfrm>
              <a:off x="299880" y="1766160"/>
              <a:ext cx="164520" cy="181440"/>
            </a:xfrm>
            <a:prstGeom prst="rect">
              <a:avLst/>
            </a:prstGeom>
            <a:noFill/>
            <a:ln w="0">
              <a:noFill/>
            </a:ln>
          </p:spPr>
          <p:style>
            <a:lnRef idx="0"/>
            <a:fillRef idx="0"/>
            <a:effectRef idx="0"/>
            <a:fontRef idx="minor"/>
          </p:style>
        </p:sp>
      </p:grpSp>
      <p:grpSp>
        <p:nvGrpSpPr>
          <p:cNvPr id="428" name="Group 22"/>
          <p:cNvGrpSpPr/>
          <p:nvPr/>
        </p:nvGrpSpPr>
        <p:grpSpPr>
          <a:xfrm>
            <a:off x="17587440" y="7740000"/>
            <a:ext cx="483480" cy="483480"/>
            <a:chOff x="17587440" y="7740000"/>
            <a:chExt cx="483480" cy="483480"/>
          </a:xfrm>
        </p:grpSpPr>
        <p:sp>
          <p:nvSpPr>
            <p:cNvPr id="429" name="Freeform 23"/>
            <p:cNvSpPr/>
            <p:nvPr/>
          </p:nvSpPr>
          <p:spPr>
            <a:xfrm>
              <a:off x="17587440" y="7740000"/>
              <a:ext cx="483480" cy="4834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900"/>
            </a:solidFill>
            <a:ln w="0">
              <a:noFill/>
            </a:ln>
          </p:spPr>
          <p:style>
            <a:lnRef idx="0"/>
            <a:fillRef idx="0"/>
            <a:effectRef idx="0"/>
            <a:fontRef idx="minor"/>
          </p:style>
        </p:sp>
        <p:sp>
          <p:nvSpPr>
            <p:cNvPr id="430" name="TextBox 24"/>
            <p:cNvSpPr/>
            <p:nvPr/>
          </p:nvSpPr>
          <p:spPr>
            <a:xfrm>
              <a:off x="17632800" y="7745760"/>
              <a:ext cx="392760" cy="432360"/>
            </a:xfrm>
            <a:prstGeom prst="rect">
              <a:avLst/>
            </a:prstGeom>
            <a:noFill/>
            <a:ln w="0">
              <a:noFill/>
            </a:ln>
          </p:spPr>
          <p:style>
            <a:lnRef idx="0"/>
            <a:fillRef idx="0"/>
            <a:effectRef idx="0"/>
            <a:fontRef idx="minor"/>
          </p:style>
        </p:sp>
      </p:grpSp>
      <p:grpSp>
        <p:nvGrpSpPr>
          <p:cNvPr id="431" name="Group 25"/>
          <p:cNvGrpSpPr/>
          <p:nvPr/>
        </p:nvGrpSpPr>
        <p:grpSpPr>
          <a:xfrm>
            <a:off x="16689240" y="8029440"/>
            <a:ext cx="241560" cy="241560"/>
            <a:chOff x="16689240" y="8029440"/>
            <a:chExt cx="241560" cy="241560"/>
          </a:xfrm>
        </p:grpSpPr>
        <p:sp>
          <p:nvSpPr>
            <p:cNvPr id="432" name="Freeform 26"/>
            <p:cNvSpPr/>
            <p:nvPr/>
          </p:nvSpPr>
          <p:spPr>
            <a:xfrm>
              <a:off x="16689240" y="8029440"/>
              <a:ext cx="241560" cy="241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433" name="TextBox 27"/>
            <p:cNvSpPr/>
            <p:nvPr/>
          </p:nvSpPr>
          <p:spPr>
            <a:xfrm>
              <a:off x="16711920" y="8032320"/>
              <a:ext cx="195840" cy="216000"/>
            </a:xfrm>
            <a:prstGeom prst="rect">
              <a:avLst/>
            </a:prstGeom>
            <a:noFill/>
            <a:ln w="0">
              <a:noFill/>
            </a:ln>
          </p:spPr>
          <p:style>
            <a:lnRef idx="0"/>
            <a:fillRef idx="0"/>
            <a:effectRef idx="0"/>
            <a:fontRef idx="minor"/>
          </p:style>
        </p:sp>
      </p:grpSp>
      <p:pic>
        <p:nvPicPr>
          <p:cNvPr id="434" name="Picture 28" descr=""/>
          <p:cNvPicPr/>
          <p:nvPr/>
        </p:nvPicPr>
        <p:blipFill>
          <a:blip r:embed="rId4"/>
          <a:stretch/>
        </p:blipFill>
        <p:spPr>
          <a:xfrm>
            <a:off x="6238440" y="-164520"/>
            <a:ext cx="10447200" cy="4984200"/>
          </a:xfrm>
          <a:prstGeom prst="rect">
            <a:avLst/>
          </a:prstGeom>
          <a:ln w="0">
            <a:noFill/>
          </a:ln>
        </p:spPr>
      </p:pic>
      <p:pic>
        <p:nvPicPr>
          <p:cNvPr id="435" name="Picture 30" descr=""/>
          <p:cNvPicPr/>
          <p:nvPr/>
        </p:nvPicPr>
        <p:blipFill>
          <a:blip r:embed="rId5"/>
          <a:stretch/>
        </p:blipFill>
        <p:spPr>
          <a:xfrm>
            <a:off x="6219720" y="5003280"/>
            <a:ext cx="10549080" cy="49842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36" name="Group 2"/>
          <p:cNvGrpSpPr/>
          <p:nvPr/>
        </p:nvGrpSpPr>
        <p:grpSpPr>
          <a:xfrm>
            <a:off x="5257800" y="-646920"/>
            <a:ext cx="12002040" cy="11046960"/>
            <a:chOff x="5257800" y="-646920"/>
            <a:chExt cx="12002040" cy="11046960"/>
          </a:xfrm>
        </p:grpSpPr>
        <p:sp>
          <p:nvSpPr>
            <p:cNvPr id="437" name="Freeform 3"/>
            <p:cNvSpPr/>
            <p:nvPr/>
          </p:nvSpPr>
          <p:spPr>
            <a:xfrm>
              <a:off x="5257800" y="-393840"/>
              <a:ext cx="12002040" cy="10793880"/>
            </a:xfrm>
            <a:custGeom>
              <a:avLst/>
              <a:gdLst/>
              <a:ahLst/>
              <a:rect l="l" t="t" r="r" b="b"/>
              <a:pathLst>
                <a:path w="3161218" h="2842987">
                  <a:moveTo>
                    <a:pt x="0" y="0"/>
                  </a:moveTo>
                  <a:lnTo>
                    <a:pt x="3161218" y="0"/>
                  </a:lnTo>
                  <a:lnTo>
                    <a:pt x="3161218" y="2842987"/>
                  </a:lnTo>
                  <a:lnTo>
                    <a:pt x="0" y="2842987"/>
                  </a:lnTo>
                  <a:close/>
                </a:path>
              </a:pathLst>
            </a:custGeom>
            <a:solidFill>
              <a:srgbClr val="ffc900"/>
            </a:solidFill>
            <a:ln cap="sq" w="57150">
              <a:solidFill>
                <a:srgbClr val="fff89a"/>
              </a:solidFill>
              <a:miter/>
            </a:ln>
          </p:spPr>
          <p:style>
            <a:lnRef idx="0"/>
            <a:fillRef idx="0"/>
            <a:effectRef idx="0"/>
            <a:fontRef idx="minor"/>
          </p:style>
        </p:sp>
        <p:sp>
          <p:nvSpPr>
            <p:cNvPr id="438" name="TextBox 4"/>
            <p:cNvSpPr/>
            <p:nvPr/>
          </p:nvSpPr>
          <p:spPr>
            <a:xfrm>
              <a:off x="5257800" y="-646920"/>
              <a:ext cx="12002040" cy="11046960"/>
            </a:xfrm>
            <a:prstGeom prst="rect">
              <a:avLst/>
            </a:prstGeom>
            <a:noFill/>
            <a:ln w="0">
              <a:noFill/>
            </a:ln>
          </p:spPr>
          <p:style>
            <a:lnRef idx="0"/>
            <a:fillRef idx="0"/>
            <a:effectRef idx="0"/>
            <a:fontRef idx="minor"/>
          </p:style>
        </p:sp>
      </p:grpSp>
      <p:sp>
        <p:nvSpPr>
          <p:cNvPr id="439" name="TextBox 5"/>
          <p:cNvSpPr/>
          <p:nvPr/>
        </p:nvSpPr>
        <p:spPr>
          <a:xfrm>
            <a:off x="6238440" y="4363560"/>
            <a:ext cx="10038600" cy="546840"/>
          </a:xfrm>
          <a:prstGeom prst="rect">
            <a:avLst/>
          </a:prstGeom>
          <a:noFill/>
          <a:ln w="0">
            <a:noFill/>
          </a:ln>
        </p:spPr>
        <p:style>
          <a:lnRef idx="0"/>
          <a:fillRef idx="0"/>
          <a:effectRef idx="0"/>
          <a:fontRef idx="minor"/>
        </p:style>
      </p:sp>
      <p:sp>
        <p:nvSpPr>
          <p:cNvPr id="440" name="TextBox 6"/>
          <p:cNvSpPr/>
          <p:nvPr/>
        </p:nvSpPr>
        <p:spPr>
          <a:xfrm>
            <a:off x="6238440" y="2328120"/>
            <a:ext cx="10038600" cy="1278360"/>
          </a:xfrm>
          <a:prstGeom prst="rect">
            <a:avLst/>
          </a:prstGeom>
          <a:noFill/>
          <a:ln w="0">
            <a:noFill/>
          </a:ln>
        </p:spPr>
        <p:style>
          <a:lnRef idx="0"/>
          <a:fillRef idx="0"/>
          <a:effectRef idx="0"/>
          <a:fontRef idx="minor"/>
        </p:style>
      </p:sp>
      <p:grpSp>
        <p:nvGrpSpPr>
          <p:cNvPr id="441" name="Group 7"/>
          <p:cNvGrpSpPr/>
          <p:nvPr/>
        </p:nvGrpSpPr>
        <p:grpSpPr>
          <a:xfrm>
            <a:off x="4227120" y="5003280"/>
            <a:ext cx="483480" cy="483480"/>
            <a:chOff x="4227120" y="5003280"/>
            <a:chExt cx="483480" cy="483480"/>
          </a:xfrm>
        </p:grpSpPr>
        <p:sp>
          <p:nvSpPr>
            <p:cNvPr id="442" name="Freeform 8"/>
            <p:cNvSpPr/>
            <p:nvPr/>
          </p:nvSpPr>
          <p:spPr>
            <a:xfrm>
              <a:off x="4227120" y="5003280"/>
              <a:ext cx="483480" cy="4834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443" name="TextBox 9"/>
            <p:cNvSpPr/>
            <p:nvPr/>
          </p:nvSpPr>
          <p:spPr>
            <a:xfrm>
              <a:off x="4272480" y="5009040"/>
              <a:ext cx="392760" cy="432360"/>
            </a:xfrm>
            <a:prstGeom prst="rect">
              <a:avLst/>
            </a:prstGeom>
            <a:noFill/>
            <a:ln w="0">
              <a:noFill/>
            </a:ln>
          </p:spPr>
          <p:style>
            <a:lnRef idx="0"/>
            <a:fillRef idx="0"/>
            <a:effectRef idx="0"/>
            <a:fontRef idx="minor"/>
          </p:style>
        </p:sp>
      </p:grpSp>
      <p:sp>
        <p:nvSpPr>
          <p:cNvPr id="444" name="Freeform 10"/>
          <p:cNvSpPr/>
          <p:nvPr/>
        </p:nvSpPr>
        <p:spPr>
          <a:xfrm>
            <a:off x="866880" y="1377000"/>
            <a:ext cx="3495960" cy="8288640"/>
          </a:xfrm>
          <a:custGeom>
            <a:avLst/>
            <a:gdLst/>
            <a:ahLst/>
            <a:rect l="l" t="t" r="r" b="b"/>
            <a:pathLst>
              <a:path w="3496631" h="8289428">
                <a:moveTo>
                  <a:pt x="0" y="0"/>
                </a:moveTo>
                <a:lnTo>
                  <a:pt x="3496631" y="0"/>
                </a:lnTo>
                <a:lnTo>
                  <a:pt x="3496631" y="8289427"/>
                </a:lnTo>
                <a:lnTo>
                  <a:pt x="0" y="8289427"/>
                </a:lnTo>
                <a:lnTo>
                  <a:pt x="0" y="0"/>
                </a:lnTo>
                <a:close/>
              </a:path>
            </a:pathLst>
          </a:custGeom>
          <a:blipFill rotWithShape="0">
            <a:blip r:embed="rId1"/>
            <a:srcRect/>
            <a:stretch/>
          </a:blipFill>
          <a:ln w="0">
            <a:noFill/>
          </a:ln>
        </p:spPr>
        <p:style>
          <a:lnRef idx="0"/>
          <a:fillRef idx="0"/>
          <a:effectRef idx="0"/>
          <a:fontRef idx="minor"/>
        </p:style>
      </p:sp>
      <p:sp>
        <p:nvSpPr>
          <p:cNvPr id="445" name="Freeform 11"/>
          <p:cNvSpPr/>
          <p:nvPr/>
        </p:nvSpPr>
        <p:spPr>
          <a:xfrm>
            <a:off x="16689240" y="8688240"/>
            <a:ext cx="1139400" cy="1139400"/>
          </a:xfrm>
          <a:custGeom>
            <a:avLst/>
            <a:gdLst/>
            <a:ahLst/>
            <a:rect l="l" t="t" r="r" b="b"/>
            <a:pathLst>
              <a:path w="1140229" h="1140229">
                <a:moveTo>
                  <a:pt x="0" y="0"/>
                </a:moveTo>
                <a:lnTo>
                  <a:pt x="1140228" y="0"/>
                </a:lnTo>
                <a:lnTo>
                  <a:pt x="1140228" y="1140228"/>
                </a:lnTo>
                <a:lnTo>
                  <a:pt x="0" y="1140228"/>
                </a:lnTo>
                <a:lnTo>
                  <a:pt x="0" y="0"/>
                </a:lnTo>
                <a:close/>
              </a:path>
            </a:pathLst>
          </a:custGeom>
          <a:blipFill rotWithShape="0">
            <a:blip r:embed="rId2"/>
            <a:srcRect/>
            <a:stretch/>
          </a:blipFill>
          <a:ln w="0">
            <a:noFill/>
          </a:ln>
        </p:spPr>
        <p:style>
          <a:lnRef idx="0"/>
          <a:fillRef idx="0"/>
          <a:effectRef idx="0"/>
          <a:fontRef idx="minor"/>
        </p:style>
      </p:sp>
      <p:sp>
        <p:nvSpPr>
          <p:cNvPr id="446" name="Freeform 12"/>
          <p:cNvSpPr/>
          <p:nvPr/>
        </p:nvSpPr>
        <p:spPr>
          <a:xfrm>
            <a:off x="4711320" y="453240"/>
            <a:ext cx="1090080" cy="1090080"/>
          </a:xfrm>
          <a:custGeom>
            <a:avLst/>
            <a:gdLst/>
            <a:ahLst/>
            <a:rect l="l" t="t" r="r" b="b"/>
            <a:pathLst>
              <a:path w="1090760" h="1090760">
                <a:moveTo>
                  <a:pt x="0" y="0"/>
                </a:moveTo>
                <a:lnTo>
                  <a:pt x="1090760" y="0"/>
                </a:lnTo>
                <a:lnTo>
                  <a:pt x="1090760" y="1090760"/>
                </a:lnTo>
                <a:lnTo>
                  <a:pt x="0" y="1090760"/>
                </a:lnTo>
                <a:lnTo>
                  <a:pt x="0" y="0"/>
                </a:lnTo>
                <a:close/>
              </a:path>
            </a:pathLst>
          </a:custGeom>
          <a:blipFill rotWithShape="0">
            <a:blip r:embed="rId3"/>
            <a:srcRect/>
            <a:stretch/>
          </a:blipFill>
          <a:ln w="0">
            <a:noFill/>
          </a:ln>
        </p:spPr>
        <p:style>
          <a:lnRef idx="0"/>
          <a:fillRef idx="0"/>
          <a:effectRef idx="0"/>
          <a:fontRef idx="minor"/>
        </p:style>
      </p:sp>
      <p:grpSp>
        <p:nvGrpSpPr>
          <p:cNvPr id="447" name="Group 13"/>
          <p:cNvGrpSpPr/>
          <p:nvPr/>
        </p:nvGrpSpPr>
        <p:grpSpPr>
          <a:xfrm>
            <a:off x="382680" y="374400"/>
            <a:ext cx="483480" cy="483480"/>
            <a:chOff x="382680" y="374400"/>
            <a:chExt cx="483480" cy="483480"/>
          </a:xfrm>
        </p:grpSpPr>
        <p:sp>
          <p:nvSpPr>
            <p:cNvPr id="448" name="Freeform 14"/>
            <p:cNvSpPr/>
            <p:nvPr/>
          </p:nvSpPr>
          <p:spPr>
            <a:xfrm>
              <a:off x="382680" y="374400"/>
              <a:ext cx="483480" cy="4834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449" name="TextBox 15"/>
            <p:cNvSpPr/>
            <p:nvPr/>
          </p:nvSpPr>
          <p:spPr>
            <a:xfrm>
              <a:off x="428040" y="380160"/>
              <a:ext cx="392760" cy="432360"/>
            </a:xfrm>
            <a:prstGeom prst="rect">
              <a:avLst/>
            </a:prstGeom>
            <a:noFill/>
            <a:ln w="0">
              <a:noFill/>
            </a:ln>
          </p:spPr>
          <p:style>
            <a:lnRef idx="0"/>
            <a:fillRef idx="0"/>
            <a:effectRef idx="0"/>
            <a:fontRef idx="minor"/>
          </p:style>
        </p:sp>
      </p:grpSp>
      <p:grpSp>
        <p:nvGrpSpPr>
          <p:cNvPr id="450" name="Group 16"/>
          <p:cNvGrpSpPr/>
          <p:nvPr/>
        </p:nvGrpSpPr>
        <p:grpSpPr>
          <a:xfrm>
            <a:off x="1250280" y="756720"/>
            <a:ext cx="271440" cy="271440"/>
            <a:chOff x="1250280" y="756720"/>
            <a:chExt cx="271440" cy="271440"/>
          </a:xfrm>
        </p:grpSpPr>
        <p:sp>
          <p:nvSpPr>
            <p:cNvPr id="451" name="Freeform 17"/>
            <p:cNvSpPr/>
            <p:nvPr/>
          </p:nvSpPr>
          <p:spPr>
            <a:xfrm>
              <a:off x="1250280" y="756720"/>
              <a:ext cx="271440" cy="2714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452" name="TextBox 18"/>
            <p:cNvSpPr/>
            <p:nvPr/>
          </p:nvSpPr>
          <p:spPr>
            <a:xfrm>
              <a:off x="1275480" y="759960"/>
              <a:ext cx="220320" cy="242640"/>
            </a:xfrm>
            <a:prstGeom prst="rect">
              <a:avLst/>
            </a:prstGeom>
            <a:noFill/>
            <a:ln w="0">
              <a:noFill/>
            </a:ln>
          </p:spPr>
          <p:style>
            <a:lnRef idx="0"/>
            <a:fillRef idx="0"/>
            <a:effectRef idx="0"/>
            <a:fontRef idx="minor"/>
          </p:style>
        </p:sp>
      </p:grpSp>
      <p:grpSp>
        <p:nvGrpSpPr>
          <p:cNvPr id="453" name="Group 19"/>
          <p:cNvGrpSpPr/>
          <p:nvPr/>
        </p:nvGrpSpPr>
        <p:grpSpPr>
          <a:xfrm>
            <a:off x="280800" y="1764000"/>
            <a:ext cx="202680" cy="202680"/>
            <a:chOff x="280800" y="1764000"/>
            <a:chExt cx="202680" cy="202680"/>
          </a:xfrm>
        </p:grpSpPr>
        <p:sp>
          <p:nvSpPr>
            <p:cNvPr id="454" name="Freeform 20"/>
            <p:cNvSpPr/>
            <p:nvPr/>
          </p:nvSpPr>
          <p:spPr>
            <a:xfrm>
              <a:off x="280800" y="1764000"/>
              <a:ext cx="202680" cy="2026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455" name="TextBox 21"/>
            <p:cNvSpPr/>
            <p:nvPr/>
          </p:nvSpPr>
          <p:spPr>
            <a:xfrm>
              <a:off x="299880" y="1766160"/>
              <a:ext cx="164520" cy="181440"/>
            </a:xfrm>
            <a:prstGeom prst="rect">
              <a:avLst/>
            </a:prstGeom>
            <a:noFill/>
            <a:ln w="0">
              <a:noFill/>
            </a:ln>
          </p:spPr>
          <p:style>
            <a:lnRef idx="0"/>
            <a:fillRef idx="0"/>
            <a:effectRef idx="0"/>
            <a:fontRef idx="minor"/>
          </p:style>
        </p:sp>
      </p:grpSp>
      <p:grpSp>
        <p:nvGrpSpPr>
          <p:cNvPr id="456" name="Group 22"/>
          <p:cNvGrpSpPr/>
          <p:nvPr/>
        </p:nvGrpSpPr>
        <p:grpSpPr>
          <a:xfrm>
            <a:off x="17587440" y="7740000"/>
            <a:ext cx="483480" cy="483480"/>
            <a:chOff x="17587440" y="7740000"/>
            <a:chExt cx="483480" cy="483480"/>
          </a:xfrm>
        </p:grpSpPr>
        <p:sp>
          <p:nvSpPr>
            <p:cNvPr id="457" name="Freeform 23"/>
            <p:cNvSpPr/>
            <p:nvPr/>
          </p:nvSpPr>
          <p:spPr>
            <a:xfrm>
              <a:off x="17587440" y="7740000"/>
              <a:ext cx="483480" cy="4834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900"/>
            </a:solidFill>
            <a:ln w="0">
              <a:noFill/>
            </a:ln>
          </p:spPr>
          <p:style>
            <a:lnRef idx="0"/>
            <a:fillRef idx="0"/>
            <a:effectRef idx="0"/>
            <a:fontRef idx="minor"/>
          </p:style>
        </p:sp>
        <p:sp>
          <p:nvSpPr>
            <p:cNvPr id="458" name="TextBox 24"/>
            <p:cNvSpPr/>
            <p:nvPr/>
          </p:nvSpPr>
          <p:spPr>
            <a:xfrm>
              <a:off x="17632800" y="7745760"/>
              <a:ext cx="392760" cy="432360"/>
            </a:xfrm>
            <a:prstGeom prst="rect">
              <a:avLst/>
            </a:prstGeom>
            <a:noFill/>
            <a:ln w="0">
              <a:noFill/>
            </a:ln>
          </p:spPr>
          <p:style>
            <a:lnRef idx="0"/>
            <a:fillRef idx="0"/>
            <a:effectRef idx="0"/>
            <a:fontRef idx="minor"/>
          </p:style>
        </p:sp>
      </p:grpSp>
      <p:grpSp>
        <p:nvGrpSpPr>
          <p:cNvPr id="459" name="Group 25"/>
          <p:cNvGrpSpPr/>
          <p:nvPr/>
        </p:nvGrpSpPr>
        <p:grpSpPr>
          <a:xfrm>
            <a:off x="16689240" y="8029440"/>
            <a:ext cx="241560" cy="241560"/>
            <a:chOff x="16689240" y="8029440"/>
            <a:chExt cx="241560" cy="241560"/>
          </a:xfrm>
        </p:grpSpPr>
        <p:sp>
          <p:nvSpPr>
            <p:cNvPr id="460" name="Freeform 26"/>
            <p:cNvSpPr/>
            <p:nvPr/>
          </p:nvSpPr>
          <p:spPr>
            <a:xfrm>
              <a:off x="16689240" y="8029440"/>
              <a:ext cx="241560" cy="241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461" name="TextBox 27"/>
            <p:cNvSpPr/>
            <p:nvPr/>
          </p:nvSpPr>
          <p:spPr>
            <a:xfrm>
              <a:off x="16711920" y="8032320"/>
              <a:ext cx="195840" cy="216000"/>
            </a:xfrm>
            <a:prstGeom prst="rect">
              <a:avLst/>
            </a:prstGeom>
            <a:noFill/>
            <a:ln w="0">
              <a:noFill/>
            </a:ln>
          </p:spPr>
          <p:style>
            <a:lnRef idx="0"/>
            <a:fillRef idx="0"/>
            <a:effectRef idx="0"/>
            <a:fontRef idx="minor"/>
          </p:style>
        </p:sp>
      </p:grpSp>
      <p:pic>
        <p:nvPicPr>
          <p:cNvPr id="462" name="Picture 29" descr=""/>
          <p:cNvPicPr/>
          <p:nvPr/>
        </p:nvPicPr>
        <p:blipFill>
          <a:blip r:embed="rId4"/>
          <a:stretch/>
        </p:blipFill>
        <p:spPr>
          <a:xfrm>
            <a:off x="6087240" y="-34560"/>
            <a:ext cx="10736280" cy="5037480"/>
          </a:xfrm>
          <a:prstGeom prst="rect">
            <a:avLst/>
          </a:prstGeom>
          <a:ln w="0">
            <a:noFill/>
          </a:ln>
        </p:spPr>
      </p:pic>
      <p:pic>
        <p:nvPicPr>
          <p:cNvPr id="463" name="Picture 31" descr=""/>
          <p:cNvPicPr/>
          <p:nvPr/>
        </p:nvPicPr>
        <p:blipFill>
          <a:blip r:embed="rId5"/>
          <a:stretch/>
        </p:blipFill>
        <p:spPr>
          <a:xfrm>
            <a:off x="6087240" y="5103000"/>
            <a:ext cx="10736280" cy="48402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add"/>
        </a:solidFill>
      </p:bgPr>
    </p:bg>
    <p:spTree>
      <p:nvGrpSpPr>
        <p:cNvPr id="1" name=""/>
        <p:cNvGrpSpPr/>
        <p:nvPr/>
      </p:nvGrpSpPr>
      <p:grpSpPr>
        <a:xfrm>
          <a:off x="0" y="0"/>
          <a:ext cx="0" cy="0"/>
          <a:chOff x="0" y="0"/>
          <a:chExt cx="0" cy="0"/>
        </a:xfrm>
      </p:grpSpPr>
      <p:grpSp>
        <p:nvGrpSpPr>
          <p:cNvPr id="464" name="Group 2"/>
          <p:cNvGrpSpPr/>
          <p:nvPr/>
        </p:nvGrpSpPr>
        <p:grpSpPr>
          <a:xfrm>
            <a:off x="-1145880" y="1224000"/>
            <a:ext cx="14839560" cy="6648120"/>
            <a:chOff x="-1145880" y="1224000"/>
            <a:chExt cx="14839560" cy="6648120"/>
          </a:xfrm>
        </p:grpSpPr>
        <p:sp>
          <p:nvSpPr>
            <p:cNvPr id="465" name="Freeform 3"/>
            <p:cNvSpPr/>
            <p:nvPr/>
          </p:nvSpPr>
          <p:spPr>
            <a:xfrm rot="5400000">
              <a:off x="2949840" y="-2871360"/>
              <a:ext cx="6647760" cy="14839560"/>
            </a:xfrm>
            <a:custGeom>
              <a:avLst/>
              <a:gdLst/>
              <a:ahLst/>
              <a:rect l="l" t="t" r="r" b="b"/>
              <a:pathLst>
                <a:path w="660400" h="1474131">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3192"/>
                  </a:cubicBezTo>
                  <a:lnTo>
                    <a:pt x="660400" y="1474131"/>
                  </a:lnTo>
                  <a:lnTo>
                    <a:pt x="0" y="1474131"/>
                  </a:lnTo>
                  <a:lnTo>
                    <a:pt x="0" y="344031"/>
                  </a:lnTo>
                  <a:cubicBezTo>
                    <a:pt x="1782" y="185660"/>
                    <a:pt x="93019" y="64045"/>
                    <a:pt x="220252" y="19070"/>
                  </a:cubicBezTo>
                  <a:close/>
                </a:path>
              </a:pathLst>
            </a:custGeom>
            <a:solidFill>
              <a:srgbClr val="ffc900"/>
            </a:solidFill>
            <a:ln cap="sq" w="57150">
              <a:solidFill>
                <a:srgbClr val="fff89a"/>
              </a:solidFill>
              <a:miter/>
            </a:ln>
          </p:spPr>
          <p:style>
            <a:lnRef idx="0"/>
            <a:fillRef idx="0"/>
            <a:effectRef idx="0"/>
            <a:fontRef idx="minor"/>
          </p:style>
        </p:sp>
        <p:sp>
          <p:nvSpPr>
            <p:cNvPr id="466" name="TextBox 4"/>
            <p:cNvSpPr/>
            <p:nvPr/>
          </p:nvSpPr>
          <p:spPr>
            <a:xfrm rot="5400000">
              <a:off x="2646360" y="-2568240"/>
              <a:ext cx="6647760" cy="14232240"/>
            </a:xfrm>
            <a:prstGeom prst="rect">
              <a:avLst/>
            </a:prstGeom>
            <a:noFill/>
            <a:ln w="0">
              <a:noFill/>
            </a:ln>
          </p:spPr>
          <p:style>
            <a:lnRef idx="0"/>
            <a:fillRef idx="0"/>
            <a:effectRef idx="0"/>
            <a:fontRef idx="minor"/>
          </p:style>
        </p:sp>
      </p:grpSp>
      <p:grpSp>
        <p:nvGrpSpPr>
          <p:cNvPr id="467" name="Group 5"/>
          <p:cNvGrpSpPr/>
          <p:nvPr/>
        </p:nvGrpSpPr>
        <p:grpSpPr>
          <a:xfrm>
            <a:off x="899280" y="8488440"/>
            <a:ext cx="17388000" cy="1225800"/>
            <a:chOff x="899280" y="8488440"/>
            <a:chExt cx="17388000" cy="1225800"/>
          </a:xfrm>
        </p:grpSpPr>
        <p:sp>
          <p:nvSpPr>
            <p:cNvPr id="468" name="Freeform 6"/>
            <p:cNvSpPr/>
            <p:nvPr/>
          </p:nvSpPr>
          <p:spPr>
            <a:xfrm rot="16200000">
              <a:off x="8980200" y="407160"/>
              <a:ext cx="1225800" cy="17388000"/>
            </a:xfrm>
            <a:custGeom>
              <a:avLst/>
              <a:gdLst/>
              <a:ahLst/>
              <a:rect l="l" t="t" r="r" b="b"/>
              <a:pathLst>
                <a:path w="660400" h="936206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518405"/>
                  </a:cubicBezTo>
                  <a:lnTo>
                    <a:pt x="660400" y="9362060"/>
                  </a:lnTo>
                  <a:lnTo>
                    <a:pt x="0" y="9362060"/>
                  </a:lnTo>
                  <a:lnTo>
                    <a:pt x="0" y="524968"/>
                  </a:lnTo>
                  <a:cubicBezTo>
                    <a:pt x="1782" y="185660"/>
                    <a:pt x="93019" y="64045"/>
                    <a:pt x="220252" y="19070"/>
                  </a:cubicBezTo>
                  <a:close/>
                </a:path>
              </a:pathLst>
            </a:custGeom>
            <a:solidFill>
              <a:srgbClr val="fff89a"/>
            </a:solidFill>
            <a:ln w="0">
              <a:noFill/>
            </a:ln>
          </p:spPr>
          <p:style>
            <a:lnRef idx="0"/>
            <a:fillRef idx="0"/>
            <a:effectRef idx="0"/>
            <a:fontRef idx="minor"/>
          </p:style>
        </p:sp>
        <p:sp>
          <p:nvSpPr>
            <p:cNvPr id="469" name="TextBox 7"/>
            <p:cNvSpPr/>
            <p:nvPr/>
          </p:nvSpPr>
          <p:spPr>
            <a:xfrm rot="16200000">
              <a:off x="9036360" y="463320"/>
              <a:ext cx="1225800" cy="17275680"/>
            </a:xfrm>
            <a:prstGeom prst="rect">
              <a:avLst/>
            </a:prstGeom>
            <a:noFill/>
            <a:ln w="0">
              <a:noFill/>
            </a:ln>
          </p:spPr>
          <p:style>
            <a:lnRef idx="0"/>
            <a:fillRef idx="0"/>
            <a:effectRef idx="0"/>
            <a:fontRef idx="minor"/>
          </p:style>
        </p:sp>
      </p:grpSp>
      <p:grpSp>
        <p:nvGrpSpPr>
          <p:cNvPr id="470" name="Group 8"/>
          <p:cNvGrpSpPr/>
          <p:nvPr/>
        </p:nvGrpSpPr>
        <p:grpSpPr>
          <a:xfrm>
            <a:off x="15930360" y="1318320"/>
            <a:ext cx="376200" cy="376200"/>
            <a:chOff x="15930360" y="1318320"/>
            <a:chExt cx="376200" cy="376200"/>
          </a:xfrm>
        </p:grpSpPr>
        <p:sp>
          <p:nvSpPr>
            <p:cNvPr id="471" name="Freeform 9"/>
            <p:cNvSpPr/>
            <p:nvPr/>
          </p:nvSpPr>
          <p:spPr>
            <a:xfrm>
              <a:off x="15930360" y="1318320"/>
              <a:ext cx="376200" cy="3762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472" name="TextBox 10"/>
            <p:cNvSpPr/>
            <p:nvPr/>
          </p:nvSpPr>
          <p:spPr>
            <a:xfrm>
              <a:off x="15966000" y="1323000"/>
              <a:ext cx="305640" cy="336600"/>
            </a:xfrm>
            <a:prstGeom prst="rect">
              <a:avLst/>
            </a:prstGeom>
            <a:noFill/>
            <a:ln w="0">
              <a:noFill/>
            </a:ln>
          </p:spPr>
          <p:style>
            <a:lnRef idx="0"/>
            <a:fillRef idx="0"/>
            <a:effectRef idx="0"/>
            <a:fontRef idx="minor"/>
          </p:style>
        </p:sp>
      </p:grpSp>
      <p:grpSp>
        <p:nvGrpSpPr>
          <p:cNvPr id="473" name="Group 11"/>
          <p:cNvGrpSpPr/>
          <p:nvPr/>
        </p:nvGrpSpPr>
        <p:grpSpPr>
          <a:xfrm>
            <a:off x="9626760" y="5419080"/>
            <a:ext cx="540720" cy="540720"/>
            <a:chOff x="9626760" y="5419080"/>
            <a:chExt cx="540720" cy="540720"/>
          </a:xfrm>
        </p:grpSpPr>
        <p:sp>
          <p:nvSpPr>
            <p:cNvPr id="474" name="Freeform 12"/>
            <p:cNvSpPr/>
            <p:nvPr/>
          </p:nvSpPr>
          <p:spPr>
            <a:xfrm>
              <a:off x="9626760" y="5419080"/>
              <a:ext cx="540720" cy="5407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475" name="TextBox 13"/>
            <p:cNvSpPr/>
            <p:nvPr/>
          </p:nvSpPr>
          <p:spPr>
            <a:xfrm>
              <a:off x="9677520" y="5425200"/>
              <a:ext cx="439200" cy="483480"/>
            </a:xfrm>
            <a:prstGeom prst="rect">
              <a:avLst/>
            </a:prstGeom>
            <a:noFill/>
            <a:ln w="0">
              <a:noFill/>
            </a:ln>
          </p:spPr>
          <p:style>
            <a:lnRef idx="0"/>
            <a:fillRef idx="0"/>
            <a:effectRef idx="0"/>
            <a:fontRef idx="minor"/>
          </p:style>
        </p:sp>
      </p:grpSp>
      <p:sp>
        <p:nvSpPr>
          <p:cNvPr id="476" name="Freeform 14"/>
          <p:cNvSpPr/>
          <p:nvPr/>
        </p:nvSpPr>
        <p:spPr>
          <a:xfrm>
            <a:off x="13693680" y="1841400"/>
            <a:ext cx="825120" cy="825120"/>
          </a:xfrm>
          <a:custGeom>
            <a:avLst/>
            <a:gdLst/>
            <a:ahLst/>
            <a:rect l="l" t="t" r="r" b="b"/>
            <a:pathLst>
              <a:path w="825921" h="825921">
                <a:moveTo>
                  <a:pt x="0" y="0"/>
                </a:moveTo>
                <a:lnTo>
                  <a:pt x="825921" y="0"/>
                </a:lnTo>
                <a:lnTo>
                  <a:pt x="825921" y="825921"/>
                </a:lnTo>
                <a:lnTo>
                  <a:pt x="0" y="825921"/>
                </a:lnTo>
                <a:lnTo>
                  <a:pt x="0" y="0"/>
                </a:lnTo>
                <a:close/>
              </a:path>
            </a:pathLst>
          </a:custGeom>
          <a:blipFill rotWithShape="0">
            <a:blip r:embed="rId1"/>
            <a:srcRect/>
            <a:stretch/>
          </a:blipFill>
          <a:ln w="0">
            <a:noFill/>
          </a:ln>
        </p:spPr>
        <p:style>
          <a:lnRef idx="0"/>
          <a:fillRef idx="0"/>
          <a:effectRef idx="0"/>
          <a:fontRef idx="minor"/>
        </p:style>
      </p:sp>
      <p:sp>
        <p:nvSpPr>
          <p:cNvPr id="477" name="Freeform 15"/>
          <p:cNvSpPr/>
          <p:nvPr/>
        </p:nvSpPr>
        <p:spPr>
          <a:xfrm>
            <a:off x="15930360" y="8037720"/>
            <a:ext cx="1139400" cy="1139400"/>
          </a:xfrm>
          <a:custGeom>
            <a:avLst/>
            <a:gdLst/>
            <a:ahLst/>
            <a:rect l="l" t="t" r="r" b="b"/>
            <a:pathLst>
              <a:path w="1140229" h="1140229">
                <a:moveTo>
                  <a:pt x="0" y="0"/>
                </a:moveTo>
                <a:lnTo>
                  <a:pt x="1140229" y="0"/>
                </a:lnTo>
                <a:lnTo>
                  <a:pt x="1140229" y="1140229"/>
                </a:lnTo>
                <a:lnTo>
                  <a:pt x="0" y="1140229"/>
                </a:lnTo>
                <a:lnTo>
                  <a:pt x="0" y="0"/>
                </a:lnTo>
                <a:close/>
              </a:path>
            </a:pathLst>
          </a:custGeom>
          <a:blipFill rotWithShape="0">
            <a:blip r:embed="rId2"/>
            <a:srcRect/>
            <a:stretch/>
          </a:blipFill>
          <a:ln w="0">
            <a:noFill/>
          </a:ln>
        </p:spPr>
        <p:style>
          <a:lnRef idx="0"/>
          <a:fillRef idx="0"/>
          <a:effectRef idx="0"/>
          <a:fontRef idx="minor"/>
        </p:style>
      </p:sp>
      <p:sp>
        <p:nvSpPr>
          <p:cNvPr id="478" name="Freeform 16"/>
          <p:cNvSpPr/>
          <p:nvPr/>
        </p:nvSpPr>
        <p:spPr>
          <a:xfrm>
            <a:off x="10263600" y="3699360"/>
            <a:ext cx="7633800" cy="4407120"/>
          </a:xfrm>
          <a:custGeom>
            <a:avLst/>
            <a:gdLst/>
            <a:ahLst/>
            <a:rect l="l" t="t" r="r" b="b"/>
            <a:pathLst>
              <a:path w="7634675" h="4408011">
                <a:moveTo>
                  <a:pt x="0" y="0"/>
                </a:moveTo>
                <a:lnTo>
                  <a:pt x="7634676" y="0"/>
                </a:lnTo>
                <a:lnTo>
                  <a:pt x="7634676" y="4408011"/>
                </a:lnTo>
                <a:lnTo>
                  <a:pt x="0" y="4408011"/>
                </a:lnTo>
                <a:lnTo>
                  <a:pt x="0" y="0"/>
                </a:lnTo>
                <a:close/>
              </a:path>
            </a:pathLst>
          </a:custGeom>
          <a:blipFill rotWithShape="0">
            <a:blip r:embed="rId3"/>
            <a:srcRect/>
            <a:stretch/>
          </a:blipFill>
          <a:ln w="0">
            <a:noFill/>
          </a:ln>
        </p:spPr>
        <p:style>
          <a:lnRef idx="0"/>
          <a:fillRef idx="0"/>
          <a:effectRef idx="0"/>
          <a:fontRef idx="minor"/>
        </p:style>
      </p:sp>
      <p:sp>
        <p:nvSpPr>
          <p:cNvPr id="479" name="TextBox 17"/>
          <p:cNvSpPr/>
          <p:nvPr/>
        </p:nvSpPr>
        <p:spPr>
          <a:xfrm>
            <a:off x="1299600" y="3111840"/>
            <a:ext cx="8963640" cy="1706760"/>
          </a:xfrm>
          <a:prstGeom prst="rect">
            <a:avLst/>
          </a:prstGeom>
          <a:noFill/>
          <a:ln w="0">
            <a:noFill/>
          </a:ln>
        </p:spPr>
        <p:style>
          <a:lnRef idx="0"/>
          <a:fillRef idx="0"/>
          <a:effectRef idx="0"/>
          <a:fontRef idx="minor"/>
        </p:style>
        <p:txBody>
          <a:bodyPr lIns="0" rIns="0" tIns="0" bIns="0" anchor="t">
            <a:spAutoFit/>
          </a:bodyPr>
          <a:p>
            <a:pPr>
              <a:lnSpc>
                <a:spcPts val="13439"/>
              </a:lnSpc>
              <a:buNone/>
              <a:tabLst>
                <a:tab algn="l" pos="0"/>
              </a:tabLst>
            </a:pPr>
            <a:r>
              <a:rPr b="0" lang="en-US" sz="9600" spc="-1" strike="noStrike">
                <a:solidFill>
                  <a:srgbClr val="00334e"/>
                </a:solidFill>
                <a:latin typeface="Poppins Bold"/>
                <a:ea typeface="DejaVu Sans"/>
              </a:rPr>
              <a:t>Thank you</a:t>
            </a:r>
            <a:endParaRPr b="0" lang="en-IN" sz="9600" spc="-1" strike="noStrike">
              <a:latin typeface="Arial"/>
            </a:endParaRPr>
          </a:p>
        </p:txBody>
      </p:sp>
      <p:sp>
        <p:nvSpPr>
          <p:cNvPr id="480" name="TextBox 19"/>
          <p:cNvSpPr/>
          <p:nvPr/>
        </p:nvSpPr>
        <p:spPr>
          <a:xfrm>
            <a:off x="1318320" y="8775000"/>
            <a:ext cx="8221320" cy="568800"/>
          </a:xfrm>
          <a:prstGeom prst="rect">
            <a:avLst/>
          </a:prstGeom>
          <a:noFill/>
          <a:ln w="0">
            <a:noFill/>
          </a:ln>
        </p:spPr>
        <p:style>
          <a:lnRef idx="0"/>
          <a:fillRef idx="0"/>
          <a:effectRef idx="0"/>
          <a:fontRef idx="minor"/>
        </p:style>
        <p:txBody>
          <a:bodyPr lIns="0" rIns="0" tIns="0" bIns="0" anchor="t">
            <a:spAutoFit/>
          </a:bodyPr>
          <a:p>
            <a:pPr>
              <a:lnSpc>
                <a:spcPts val="4479"/>
              </a:lnSpc>
              <a:buNone/>
              <a:tabLst>
                <a:tab algn="l" pos="0"/>
              </a:tabLst>
            </a:pPr>
            <a:r>
              <a:rPr b="0" lang="en-US" sz="3200" spc="-1" strike="noStrike">
                <a:solidFill>
                  <a:srgbClr val="22668d"/>
                </a:solidFill>
                <a:latin typeface="Poppins Semi-Bold"/>
                <a:ea typeface="DejaVu Sans"/>
              </a:rPr>
              <a:t>MIS : 612203043 and 612203060</a:t>
            </a:r>
            <a:endParaRPr b="0" lang="en-IN" sz="3200" spc="-1" strike="noStrike">
              <a:latin typeface="Arial"/>
            </a:endParaRPr>
          </a:p>
        </p:txBody>
      </p:sp>
      <p:grpSp>
        <p:nvGrpSpPr>
          <p:cNvPr id="481" name="Group 20"/>
          <p:cNvGrpSpPr/>
          <p:nvPr/>
        </p:nvGrpSpPr>
        <p:grpSpPr>
          <a:xfrm>
            <a:off x="16689240" y="2382120"/>
            <a:ext cx="569520" cy="569520"/>
            <a:chOff x="16689240" y="2382120"/>
            <a:chExt cx="569520" cy="569520"/>
          </a:xfrm>
        </p:grpSpPr>
        <p:sp>
          <p:nvSpPr>
            <p:cNvPr id="482" name="Freeform 21"/>
            <p:cNvSpPr/>
            <p:nvPr/>
          </p:nvSpPr>
          <p:spPr>
            <a:xfrm>
              <a:off x="16689240" y="2382120"/>
              <a:ext cx="569520" cy="5695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668d"/>
            </a:solidFill>
            <a:ln w="0">
              <a:noFill/>
            </a:ln>
          </p:spPr>
          <p:style>
            <a:lnRef idx="0"/>
            <a:fillRef idx="0"/>
            <a:effectRef idx="0"/>
            <a:fontRef idx="minor"/>
          </p:style>
        </p:sp>
        <p:sp>
          <p:nvSpPr>
            <p:cNvPr id="483" name="TextBox 22"/>
            <p:cNvSpPr/>
            <p:nvPr/>
          </p:nvSpPr>
          <p:spPr>
            <a:xfrm>
              <a:off x="16742520" y="2388960"/>
              <a:ext cx="462600" cy="509400"/>
            </a:xfrm>
            <a:prstGeom prst="rect">
              <a:avLst/>
            </a:prstGeom>
            <a:no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add"/>
        </a:solidFill>
      </p:bgPr>
    </p:bg>
    <p:spTree>
      <p:nvGrpSpPr>
        <p:cNvPr id="1" name=""/>
        <p:cNvGrpSpPr/>
        <p:nvPr/>
      </p:nvGrpSpPr>
      <p:grpSpPr>
        <a:xfrm>
          <a:off x="0" y="0"/>
          <a:ext cx="0" cy="0"/>
          <a:chOff x="0" y="0"/>
          <a:chExt cx="0" cy="0"/>
        </a:xfrm>
      </p:grpSpPr>
      <p:grpSp>
        <p:nvGrpSpPr>
          <p:cNvPr id="69" name="Group 2"/>
          <p:cNvGrpSpPr/>
          <p:nvPr/>
        </p:nvGrpSpPr>
        <p:grpSpPr>
          <a:xfrm>
            <a:off x="5257800" y="-646920"/>
            <a:ext cx="12002040" cy="11046960"/>
            <a:chOff x="5257800" y="-646920"/>
            <a:chExt cx="12002040" cy="11046960"/>
          </a:xfrm>
        </p:grpSpPr>
        <p:sp>
          <p:nvSpPr>
            <p:cNvPr id="70" name="Freeform 3"/>
            <p:cNvSpPr/>
            <p:nvPr/>
          </p:nvSpPr>
          <p:spPr>
            <a:xfrm>
              <a:off x="5257800" y="-393840"/>
              <a:ext cx="12002040" cy="10793880"/>
            </a:xfrm>
            <a:custGeom>
              <a:avLst/>
              <a:gdLst/>
              <a:ahLst/>
              <a:rect l="l" t="t" r="r" b="b"/>
              <a:pathLst>
                <a:path w="3161218" h="2842987">
                  <a:moveTo>
                    <a:pt x="0" y="0"/>
                  </a:moveTo>
                  <a:lnTo>
                    <a:pt x="3161218" y="0"/>
                  </a:lnTo>
                  <a:lnTo>
                    <a:pt x="3161218" y="2842987"/>
                  </a:lnTo>
                  <a:lnTo>
                    <a:pt x="0" y="2842987"/>
                  </a:lnTo>
                  <a:close/>
                </a:path>
              </a:pathLst>
            </a:custGeom>
            <a:solidFill>
              <a:srgbClr val="ffc900"/>
            </a:solidFill>
            <a:ln cap="sq" w="57150">
              <a:solidFill>
                <a:srgbClr val="fff89a"/>
              </a:solidFill>
              <a:miter/>
            </a:ln>
          </p:spPr>
          <p:style>
            <a:lnRef idx="0"/>
            <a:fillRef idx="0"/>
            <a:effectRef idx="0"/>
            <a:fontRef idx="minor"/>
          </p:style>
        </p:sp>
        <p:sp>
          <p:nvSpPr>
            <p:cNvPr id="71" name="TextBox 4"/>
            <p:cNvSpPr/>
            <p:nvPr/>
          </p:nvSpPr>
          <p:spPr>
            <a:xfrm>
              <a:off x="5257800" y="-646920"/>
              <a:ext cx="12002040" cy="11046960"/>
            </a:xfrm>
            <a:prstGeom prst="rect">
              <a:avLst/>
            </a:prstGeom>
            <a:noFill/>
            <a:ln w="0">
              <a:noFill/>
            </a:ln>
          </p:spPr>
          <p:style>
            <a:lnRef idx="0"/>
            <a:fillRef idx="0"/>
            <a:effectRef idx="0"/>
            <a:fontRef idx="minor"/>
          </p:style>
        </p:sp>
      </p:grpSp>
      <p:sp>
        <p:nvSpPr>
          <p:cNvPr id="72" name="TextBox 5"/>
          <p:cNvSpPr/>
          <p:nvPr/>
        </p:nvSpPr>
        <p:spPr>
          <a:xfrm>
            <a:off x="6238440" y="4363560"/>
            <a:ext cx="10038600" cy="3981600"/>
          </a:xfrm>
          <a:prstGeom prst="rect">
            <a:avLst/>
          </a:prstGeom>
          <a:noFill/>
          <a:ln w="0">
            <a:noFill/>
          </a:ln>
        </p:spPr>
        <p:style>
          <a:lnRef idx="0"/>
          <a:fillRef idx="0"/>
          <a:effectRef idx="0"/>
          <a:fontRef idx="minor"/>
        </p:style>
        <p:txBody>
          <a:bodyPr lIns="0" rIns="0" tIns="0" bIns="0" anchor="t">
            <a:spAutoFit/>
          </a:bodyPr>
          <a:p>
            <a:pPr>
              <a:lnSpc>
                <a:spcPts val="4479"/>
              </a:lnSpc>
              <a:buNone/>
              <a:tabLst>
                <a:tab algn="l" pos="0"/>
              </a:tabLst>
            </a:pPr>
            <a:r>
              <a:rPr b="0" lang="en-US" sz="3200" spc="-1" strike="noStrike">
                <a:solidFill>
                  <a:srgbClr val="22668d"/>
                </a:solidFill>
                <a:latin typeface="Poppins"/>
                <a:ea typeface="DejaVu Sans"/>
              </a:rPr>
              <a:t>Club Navigator Plus is a Python project developed to help users discover clubs that match their interests and passions. It offers a personalized aptitude test to recommend clubs based on user preferences. With Club Navigator Plus, users can explore a variety of clubs, enhancing their college experience.</a:t>
            </a:r>
            <a:endParaRPr b="0" lang="en-IN" sz="3200" spc="-1" strike="noStrike">
              <a:latin typeface="Arial"/>
            </a:endParaRPr>
          </a:p>
        </p:txBody>
      </p:sp>
      <p:sp>
        <p:nvSpPr>
          <p:cNvPr id="73" name="TextBox 6"/>
          <p:cNvSpPr/>
          <p:nvPr/>
        </p:nvSpPr>
        <p:spPr>
          <a:xfrm>
            <a:off x="6238440" y="2328120"/>
            <a:ext cx="10038600" cy="1333440"/>
          </a:xfrm>
          <a:prstGeom prst="rect">
            <a:avLst/>
          </a:prstGeom>
          <a:noFill/>
          <a:ln w="0">
            <a:noFill/>
          </a:ln>
        </p:spPr>
        <p:style>
          <a:lnRef idx="0"/>
          <a:fillRef idx="0"/>
          <a:effectRef idx="0"/>
          <a:fontRef idx="minor"/>
        </p:style>
        <p:txBody>
          <a:bodyPr lIns="0" rIns="0" tIns="0" bIns="0" anchor="t">
            <a:spAutoFit/>
          </a:bodyPr>
          <a:p>
            <a:pPr algn="ctr">
              <a:lnSpc>
                <a:spcPts val="10500"/>
              </a:lnSpc>
              <a:buNone/>
              <a:tabLst>
                <a:tab algn="l" pos="0"/>
              </a:tabLst>
            </a:pPr>
            <a:r>
              <a:rPr b="0" lang="en-US" sz="7500" spc="-1" strike="noStrike">
                <a:solidFill>
                  <a:srgbClr val="00334e"/>
                </a:solidFill>
                <a:latin typeface="Poppins Bold"/>
                <a:ea typeface="DejaVu Sans"/>
              </a:rPr>
              <a:t>Introduction</a:t>
            </a:r>
            <a:endParaRPr b="0" lang="en-IN" sz="7500" spc="-1" strike="noStrike">
              <a:latin typeface="Arial"/>
            </a:endParaRPr>
          </a:p>
        </p:txBody>
      </p:sp>
      <p:grpSp>
        <p:nvGrpSpPr>
          <p:cNvPr id="74" name="Group 7"/>
          <p:cNvGrpSpPr/>
          <p:nvPr/>
        </p:nvGrpSpPr>
        <p:grpSpPr>
          <a:xfrm>
            <a:off x="4227120" y="5003280"/>
            <a:ext cx="483480" cy="483480"/>
            <a:chOff x="4227120" y="5003280"/>
            <a:chExt cx="483480" cy="483480"/>
          </a:xfrm>
        </p:grpSpPr>
        <p:sp>
          <p:nvSpPr>
            <p:cNvPr id="75" name="Freeform 8"/>
            <p:cNvSpPr/>
            <p:nvPr/>
          </p:nvSpPr>
          <p:spPr>
            <a:xfrm>
              <a:off x="4227120" y="5003280"/>
              <a:ext cx="483480" cy="4834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76" name="TextBox 9"/>
            <p:cNvSpPr/>
            <p:nvPr/>
          </p:nvSpPr>
          <p:spPr>
            <a:xfrm>
              <a:off x="4272480" y="5009040"/>
              <a:ext cx="392760" cy="432360"/>
            </a:xfrm>
            <a:prstGeom prst="rect">
              <a:avLst/>
            </a:prstGeom>
            <a:noFill/>
            <a:ln w="0">
              <a:noFill/>
            </a:ln>
          </p:spPr>
          <p:style>
            <a:lnRef idx="0"/>
            <a:fillRef idx="0"/>
            <a:effectRef idx="0"/>
            <a:fontRef idx="minor"/>
          </p:style>
        </p:sp>
      </p:grpSp>
      <p:sp>
        <p:nvSpPr>
          <p:cNvPr id="77" name="Freeform 10"/>
          <p:cNvSpPr/>
          <p:nvPr/>
        </p:nvSpPr>
        <p:spPr>
          <a:xfrm>
            <a:off x="866880" y="1377000"/>
            <a:ext cx="3495960" cy="8288640"/>
          </a:xfrm>
          <a:custGeom>
            <a:avLst/>
            <a:gdLst/>
            <a:ahLst/>
            <a:rect l="l" t="t" r="r" b="b"/>
            <a:pathLst>
              <a:path w="3496631" h="8289428">
                <a:moveTo>
                  <a:pt x="0" y="0"/>
                </a:moveTo>
                <a:lnTo>
                  <a:pt x="3496631" y="0"/>
                </a:lnTo>
                <a:lnTo>
                  <a:pt x="3496631" y="8289427"/>
                </a:lnTo>
                <a:lnTo>
                  <a:pt x="0" y="8289427"/>
                </a:lnTo>
                <a:lnTo>
                  <a:pt x="0" y="0"/>
                </a:lnTo>
                <a:close/>
              </a:path>
            </a:pathLst>
          </a:custGeom>
          <a:blipFill rotWithShape="0">
            <a:blip r:embed="rId1"/>
            <a:srcRect/>
            <a:stretch/>
          </a:blipFill>
          <a:ln w="0">
            <a:noFill/>
          </a:ln>
        </p:spPr>
        <p:style>
          <a:lnRef idx="0"/>
          <a:fillRef idx="0"/>
          <a:effectRef idx="0"/>
          <a:fontRef idx="minor"/>
        </p:style>
      </p:sp>
      <p:sp>
        <p:nvSpPr>
          <p:cNvPr id="78" name="Freeform 11"/>
          <p:cNvSpPr/>
          <p:nvPr/>
        </p:nvSpPr>
        <p:spPr>
          <a:xfrm>
            <a:off x="16689240" y="8688240"/>
            <a:ext cx="1139400" cy="1139400"/>
          </a:xfrm>
          <a:custGeom>
            <a:avLst/>
            <a:gdLst/>
            <a:ahLst/>
            <a:rect l="l" t="t" r="r" b="b"/>
            <a:pathLst>
              <a:path w="1140229" h="1140229">
                <a:moveTo>
                  <a:pt x="0" y="0"/>
                </a:moveTo>
                <a:lnTo>
                  <a:pt x="1140228" y="0"/>
                </a:lnTo>
                <a:lnTo>
                  <a:pt x="1140228" y="1140228"/>
                </a:lnTo>
                <a:lnTo>
                  <a:pt x="0" y="1140228"/>
                </a:lnTo>
                <a:lnTo>
                  <a:pt x="0" y="0"/>
                </a:lnTo>
                <a:close/>
              </a:path>
            </a:pathLst>
          </a:custGeom>
          <a:blipFill rotWithShape="0">
            <a:blip r:embed="rId2"/>
            <a:srcRect/>
            <a:stretch/>
          </a:blipFill>
          <a:ln w="0">
            <a:noFill/>
          </a:ln>
        </p:spPr>
        <p:style>
          <a:lnRef idx="0"/>
          <a:fillRef idx="0"/>
          <a:effectRef idx="0"/>
          <a:fontRef idx="minor"/>
        </p:style>
      </p:sp>
      <p:sp>
        <p:nvSpPr>
          <p:cNvPr id="79" name="Freeform 12"/>
          <p:cNvSpPr/>
          <p:nvPr/>
        </p:nvSpPr>
        <p:spPr>
          <a:xfrm>
            <a:off x="4711320" y="453240"/>
            <a:ext cx="1090080" cy="1090080"/>
          </a:xfrm>
          <a:custGeom>
            <a:avLst/>
            <a:gdLst/>
            <a:ahLst/>
            <a:rect l="l" t="t" r="r" b="b"/>
            <a:pathLst>
              <a:path w="1090760" h="1090760">
                <a:moveTo>
                  <a:pt x="0" y="0"/>
                </a:moveTo>
                <a:lnTo>
                  <a:pt x="1090760" y="0"/>
                </a:lnTo>
                <a:lnTo>
                  <a:pt x="1090760" y="1090760"/>
                </a:lnTo>
                <a:lnTo>
                  <a:pt x="0" y="1090760"/>
                </a:lnTo>
                <a:lnTo>
                  <a:pt x="0" y="0"/>
                </a:lnTo>
                <a:close/>
              </a:path>
            </a:pathLst>
          </a:custGeom>
          <a:blipFill rotWithShape="0">
            <a:blip r:embed="rId3"/>
            <a:srcRect/>
            <a:stretch/>
          </a:blipFill>
          <a:ln w="0">
            <a:noFill/>
          </a:ln>
        </p:spPr>
        <p:style>
          <a:lnRef idx="0"/>
          <a:fillRef idx="0"/>
          <a:effectRef idx="0"/>
          <a:fontRef idx="minor"/>
        </p:style>
      </p:sp>
      <p:grpSp>
        <p:nvGrpSpPr>
          <p:cNvPr id="80" name="Group 13"/>
          <p:cNvGrpSpPr/>
          <p:nvPr/>
        </p:nvGrpSpPr>
        <p:grpSpPr>
          <a:xfrm>
            <a:off x="382680" y="374400"/>
            <a:ext cx="483480" cy="483480"/>
            <a:chOff x="382680" y="374400"/>
            <a:chExt cx="483480" cy="483480"/>
          </a:xfrm>
        </p:grpSpPr>
        <p:sp>
          <p:nvSpPr>
            <p:cNvPr id="81" name="Freeform 14"/>
            <p:cNvSpPr/>
            <p:nvPr/>
          </p:nvSpPr>
          <p:spPr>
            <a:xfrm>
              <a:off x="382680" y="374400"/>
              <a:ext cx="483480" cy="4834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82" name="TextBox 15"/>
            <p:cNvSpPr/>
            <p:nvPr/>
          </p:nvSpPr>
          <p:spPr>
            <a:xfrm>
              <a:off x="428040" y="380160"/>
              <a:ext cx="392760" cy="432360"/>
            </a:xfrm>
            <a:prstGeom prst="rect">
              <a:avLst/>
            </a:prstGeom>
            <a:noFill/>
            <a:ln w="0">
              <a:noFill/>
            </a:ln>
          </p:spPr>
          <p:style>
            <a:lnRef idx="0"/>
            <a:fillRef idx="0"/>
            <a:effectRef idx="0"/>
            <a:fontRef idx="minor"/>
          </p:style>
        </p:sp>
      </p:grpSp>
      <p:grpSp>
        <p:nvGrpSpPr>
          <p:cNvPr id="83" name="Group 16"/>
          <p:cNvGrpSpPr/>
          <p:nvPr/>
        </p:nvGrpSpPr>
        <p:grpSpPr>
          <a:xfrm>
            <a:off x="1250280" y="756720"/>
            <a:ext cx="271440" cy="271440"/>
            <a:chOff x="1250280" y="756720"/>
            <a:chExt cx="271440" cy="271440"/>
          </a:xfrm>
        </p:grpSpPr>
        <p:sp>
          <p:nvSpPr>
            <p:cNvPr id="84" name="Freeform 17"/>
            <p:cNvSpPr/>
            <p:nvPr/>
          </p:nvSpPr>
          <p:spPr>
            <a:xfrm>
              <a:off x="1250280" y="756720"/>
              <a:ext cx="271440" cy="2714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85" name="TextBox 18"/>
            <p:cNvSpPr/>
            <p:nvPr/>
          </p:nvSpPr>
          <p:spPr>
            <a:xfrm>
              <a:off x="1275480" y="759960"/>
              <a:ext cx="220320" cy="242640"/>
            </a:xfrm>
            <a:prstGeom prst="rect">
              <a:avLst/>
            </a:prstGeom>
            <a:noFill/>
            <a:ln w="0">
              <a:noFill/>
            </a:ln>
          </p:spPr>
          <p:style>
            <a:lnRef idx="0"/>
            <a:fillRef idx="0"/>
            <a:effectRef idx="0"/>
            <a:fontRef idx="minor"/>
          </p:style>
        </p:sp>
      </p:grpSp>
      <p:grpSp>
        <p:nvGrpSpPr>
          <p:cNvPr id="86" name="Group 19"/>
          <p:cNvGrpSpPr/>
          <p:nvPr/>
        </p:nvGrpSpPr>
        <p:grpSpPr>
          <a:xfrm>
            <a:off x="280800" y="1764000"/>
            <a:ext cx="202680" cy="202680"/>
            <a:chOff x="280800" y="1764000"/>
            <a:chExt cx="202680" cy="202680"/>
          </a:xfrm>
        </p:grpSpPr>
        <p:sp>
          <p:nvSpPr>
            <p:cNvPr id="87" name="Freeform 20"/>
            <p:cNvSpPr/>
            <p:nvPr/>
          </p:nvSpPr>
          <p:spPr>
            <a:xfrm>
              <a:off x="280800" y="1764000"/>
              <a:ext cx="202680" cy="2026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88" name="TextBox 21"/>
            <p:cNvSpPr/>
            <p:nvPr/>
          </p:nvSpPr>
          <p:spPr>
            <a:xfrm>
              <a:off x="299880" y="1766160"/>
              <a:ext cx="164520" cy="181440"/>
            </a:xfrm>
            <a:prstGeom prst="rect">
              <a:avLst/>
            </a:prstGeom>
            <a:noFill/>
            <a:ln w="0">
              <a:noFill/>
            </a:ln>
          </p:spPr>
          <p:style>
            <a:lnRef idx="0"/>
            <a:fillRef idx="0"/>
            <a:effectRef idx="0"/>
            <a:fontRef idx="minor"/>
          </p:style>
        </p:sp>
      </p:grpSp>
      <p:grpSp>
        <p:nvGrpSpPr>
          <p:cNvPr id="89" name="Group 22"/>
          <p:cNvGrpSpPr/>
          <p:nvPr/>
        </p:nvGrpSpPr>
        <p:grpSpPr>
          <a:xfrm>
            <a:off x="17587440" y="7740000"/>
            <a:ext cx="483480" cy="483480"/>
            <a:chOff x="17587440" y="7740000"/>
            <a:chExt cx="483480" cy="483480"/>
          </a:xfrm>
        </p:grpSpPr>
        <p:sp>
          <p:nvSpPr>
            <p:cNvPr id="90" name="Freeform 23"/>
            <p:cNvSpPr/>
            <p:nvPr/>
          </p:nvSpPr>
          <p:spPr>
            <a:xfrm>
              <a:off x="17587440" y="7740000"/>
              <a:ext cx="483480" cy="4834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900"/>
            </a:solidFill>
            <a:ln w="0">
              <a:noFill/>
            </a:ln>
          </p:spPr>
          <p:style>
            <a:lnRef idx="0"/>
            <a:fillRef idx="0"/>
            <a:effectRef idx="0"/>
            <a:fontRef idx="minor"/>
          </p:style>
        </p:sp>
        <p:sp>
          <p:nvSpPr>
            <p:cNvPr id="91" name="TextBox 24"/>
            <p:cNvSpPr/>
            <p:nvPr/>
          </p:nvSpPr>
          <p:spPr>
            <a:xfrm>
              <a:off x="17632800" y="7745760"/>
              <a:ext cx="392760" cy="432360"/>
            </a:xfrm>
            <a:prstGeom prst="rect">
              <a:avLst/>
            </a:prstGeom>
            <a:noFill/>
            <a:ln w="0">
              <a:noFill/>
            </a:ln>
          </p:spPr>
          <p:style>
            <a:lnRef idx="0"/>
            <a:fillRef idx="0"/>
            <a:effectRef idx="0"/>
            <a:fontRef idx="minor"/>
          </p:style>
        </p:sp>
      </p:grpSp>
      <p:grpSp>
        <p:nvGrpSpPr>
          <p:cNvPr id="92" name="Group 25"/>
          <p:cNvGrpSpPr/>
          <p:nvPr/>
        </p:nvGrpSpPr>
        <p:grpSpPr>
          <a:xfrm>
            <a:off x="16689240" y="8029440"/>
            <a:ext cx="241560" cy="241560"/>
            <a:chOff x="16689240" y="8029440"/>
            <a:chExt cx="241560" cy="241560"/>
          </a:xfrm>
        </p:grpSpPr>
        <p:sp>
          <p:nvSpPr>
            <p:cNvPr id="93" name="Freeform 26"/>
            <p:cNvSpPr/>
            <p:nvPr/>
          </p:nvSpPr>
          <p:spPr>
            <a:xfrm>
              <a:off x="16689240" y="8029440"/>
              <a:ext cx="241560" cy="241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94" name="TextBox 27"/>
            <p:cNvSpPr/>
            <p:nvPr/>
          </p:nvSpPr>
          <p:spPr>
            <a:xfrm>
              <a:off x="16711920" y="8032320"/>
              <a:ext cx="195840" cy="216000"/>
            </a:xfrm>
            <a:prstGeom prst="rect">
              <a:avLst/>
            </a:prstGeom>
            <a:no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add"/>
        </a:solidFill>
      </p:bgPr>
    </p:bg>
    <p:spTree>
      <p:nvGrpSpPr>
        <p:cNvPr id="1" name=""/>
        <p:cNvGrpSpPr/>
        <p:nvPr/>
      </p:nvGrpSpPr>
      <p:grpSpPr>
        <a:xfrm>
          <a:off x="0" y="0"/>
          <a:ext cx="0" cy="0"/>
          <a:chOff x="0" y="0"/>
          <a:chExt cx="0" cy="0"/>
        </a:xfrm>
      </p:grpSpPr>
      <p:sp>
        <p:nvSpPr>
          <p:cNvPr id="95" name="Freeform 2"/>
          <p:cNvSpPr/>
          <p:nvPr/>
        </p:nvSpPr>
        <p:spPr>
          <a:xfrm rot="6715200">
            <a:off x="3240000" y="-937440"/>
            <a:ext cx="11808000" cy="12161880"/>
          </a:xfrm>
          <a:custGeom>
            <a:avLst/>
            <a:gdLst/>
            <a:ahLst/>
            <a:rect l="l" t="t" r="r" b="b"/>
            <a:pathLst>
              <a:path w="11808616" h="12162433">
                <a:moveTo>
                  <a:pt x="0" y="0"/>
                </a:moveTo>
                <a:lnTo>
                  <a:pt x="11808616" y="0"/>
                </a:lnTo>
                <a:lnTo>
                  <a:pt x="11808616" y="12162432"/>
                </a:lnTo>
                <a:lnTo>
                  <a:pt x="0" y="12162432"/>
                </a:lnTo>
                <a:lnTo>
                  <a:pt x="0" y="0"/>
                </a:lnTo>
                <a:close/>
              </a:path>
            </a:pathLst>
          </a:custGeom>
          <a:blipFill rotWithShape="0">
            <a:blip r:embed="rId1"/>
            <a:srcRect/>
            <a:stretch/>
          </a:blipFill>
          <a:ln w="0">
            <a:noFill/>
          </a:ln>
        </p:spPr>
        <p:style>
          <a:lnRef idx="0"/>
          <a:fillRef idx="0"/>
          <a:effectRef idx="0"/>
          <a:fontRef idx="minor"/>
        </p:style>
      </p:sp>
      <p:sp>
        <p:nvSpPr>
          <p:cNvPr id="96" name="Freeform 3"/>
          <p:cNvSpPr/>
          <p:nvPr/>
        </p:nvSpPr>
        <p:spPr>
          <a:xfrm rot="6715200">
            <a:off x="3619080" y="-547200"/>
            <a:ext cx="11049480" cy="11380680"/>
          </a:xfrm>
          <a:custGeom>
            <a:avLst/>
            <a:gdLst/>
            <a:ahLst/>
            <a:rect l="l" t="t" r="r" b="b"/>
            <a:pathLst>
              <a:path w="11050305" h="11381400">
                <a:moveTo>
                  <a:pt x="0" y="0"/>
                </a:moveTo>
                <a:lnTo>
                  <a:pt x="11050306" y="0"/>
                </a:lnTo>
                <a:lnTo>
                  <a:pt x="11050306" y="11381400"/>
                </a:lnTo>
                <a:lnTo>
                  <a:pt x="0" y="11381400"/>
                </a:lnTo>
                <a:lnTo>
                  <a:pt x="0" y="0"/>
                </a:lnTo>
                <a:close/>
              </a:path>
            </a:pathLst>
          </a:custGeom>
          <a:blipFill rotWithShape="0">
            <a:blip r:embed="rId2"/>
            <a:srcRect/>
            <a:stretch/>
          </a:blipFill>
          <a:ln w="0">
            <a:noFill/>
          </a:ln>
        </p:spPr>
        <p:style>
          <a:lnRef idx="0"/>
          <a:fillRef idx="0"/>
          <a:effectRef idx="0"/>
          <a:fontRef idx="minor"/>
        </p:style>
      </p:sp>
      <p:sp>
        <p:nvSpPr>
          <p:cNvPr id="97" name="TextBox 4"/>
          <p:cNvSpPr/>
          <p:nvPr/>
        </p:nvSpPr>
        <p:spPr>
          <a:xfrm>
            <a:off x="3909600" y="4145040"/>
            <a:ext cx="10468080" cy="1689120"/>
          </a:xfrm>
          <a:prstGeom prst="rect">
            <a:avLst/>
          </a:prstGeom>
          <a:noFill/>
          <a:ln w="0">
            <a:noFill/>
          </a:ln>
        </p:spPr>
        <p:style>
          <a:lnRef idx="0"/>
          <a:fillRef idx="0"/>
          <a:effectRef idx="0"/>
          <a:fontRef idx="minor"/>
        </p:style>
        <p:txBody>
          <a:bodyPr lIns="0" rIns="0" tIns="0" bIns="0" anchor="t">
            <a:spAutoFit/>
          </a:bodyPr>
          <a:p>
            <a:pPr algn="ctr">
              <a:lnSpc>
                <a:spcPts val="13300"/>
              </a:lnSpc>
              <a:buNone/>
              <a:tabLst>
                <a:tab algn="l" pos="0"/>
              </a:tabLst>
            </a:pPr>
            <a:r>
              <a:rPr b="0" lang="en-US" sz="9500" spc="-1" strike="noStrike">
                <a:solidFill>
                  <a:srgbClr val="00334e"/>
                </a:solidFill>
                <a:latin typeface="Poppins Bold"/>
                <a:ea typeface="DejaVu Sans"/>
              </a:rPr>
              <a:t>OBJECTIVES</a:t>
            </a:r>
            <a:endParaRPr b="0" lang="en-IN" sz="9500" spc="-1" strike="noStrike">
              <a:latin typeface="Arial"/>
            </a:endParaRPr>
          </a:p>
        </p:txBody>
      </p:sp>
      <p:sp>
        <p:nvSpPr>
          <p:cNvPr id="98" name="Freeform 5"/>
          <p:cNvSpPr/>
          <p:nvPr/>
        </p:nvSpPr>
        <p:spPr>
          <a:xfrm>
            <a:off x="-245160" y="7151040"/>
            <a:ext cx="2106720" cy="2106720"/>
          </a:xfrm>
          <a:custGeom>
            <a:avLst/>
            <a:gdLst/>
            <a:ahLst/>
            <a:rect l="l" t="t" r="r" b="b"/>
            <a:pathLst>
              <a:path w="2107353" h="2107353">
                <a:moveTo>
                  <a:pt x="0" y="0"/>
                </a:moveTo>
                <a:lnTo>
                  <a:pt x="2107354" y="0"/>
                </a:lnTo>
                <a:lnTo>
                  <a:pt x="2107354" y="2107353"/>
                </a:lnTo>
                <a:lnTo>
                  <a:pt x="0" y="2107353"/>
                </a:lnTo>
                <a:lnTo>
                  <a:pt x="0" y="0"/>
                </a:lnTo>
                <a:close/>
              </a:path>
            </a:pathLst>
          </a:custGeom>
          <a:blipFill rotWithShape="0">
            <a:blip r:embed="rId3"/>
            <a:srcRect/>
            <a:stretch/>
          </a:blipFill>
          <a:ln w="0">
            <a:noFill/>
          </a:ln>
        </p:spPr>
        <p:style>
          <a:lnRef idx="0"/>
          <a:fillRef idx="0"/>
          <a:effectRef idx="0"/>
          <a:fontRef idx="minor"/>
        </p:style>
      </p:sp>
      <p:sp>
        <p:nvSpPr>
          <p:cNvPr id="99" name="Freeform 6"/>
          <p:cNvSpPr/>
          <p:nvPr/>
        </p:nvSpPr>
        <p:spPr>
          <a:xfrm>
            <a:off x="14781240" y="775440"/>
            <a:ext cx="1516320" cy="1516320"/>
          </a:xfrm>
          <a:custGeom>
            <a:avLst/>
            <a:gdLst/>
            <a:ahLst/>
            <a:rect l="l" t="t" r="r" b="b"/>
            <a:pathLst>
              <a:path w="1517115" h="1517115">
                <a:moveTo>
                  <a:pt x="0" y="0"/>
                </a:moveTo>
                <a:lnTo>
                  <a:pt x="1517116" y="0"/>
                </a:lnTo>
                <a:lnTo>
                  <a:pt x="1517116" y="1517116"/>
                </a:lnTo>
                <a:lnTo>
                  <a:pt x="0" y="1517116"/>
                </a:lnTo>
                <a:lnTo>
                  <a:pt x="0" y="0"/>
                </a:lnTo>
                <a:close/>
              </a:path>
            </a:pathLst>
          </a:custGeom>
          <a:blipFill rotWithShape="0">
            <a:blip r:embed="rId4"/>
            <a:srcRect/>
            <a:stretch/>
          </a:blipFill>
          <a:ln w="0">
            <a:noFill/>
          </a:ln>
        </p:spPr>
        <p:style>
          <a:lnRef idx="0"/>
          <a:fillRef idx="0"/>
          <a:effectRef idx="0"/>
          <a:fontRef idx="minor"/>
        </p:style>
      </p:sp>
      <p:sp>
        <p:nvSpPr>
          <p:cNvPr id="100" name="Freeform 7"/>
          <p:cNvSpPr/>
          <p:nvPr/>
        </p:nvSpPr>
        <p:spPr>
          <a:xfrm>
            <a:off x="17259480" y="8715240"/>
            <a:ext cx="1786680" cy="1786680"/>
          </a:xfrm>
          <a:custGeom>
            <a:avLst/>
            <a:gdLst/>
            <a:ahLst/>
            <a:rect l="l" t="t" r="r" b="b"/>
            <a:pathLst>
              <a:path w="1787258" h="1787258">
                <a:moveTo>
                  <a:pt x="0" y="0"/>
                </a:moveTo>
                <a:lnTo>
                  <a:pt x="1787258" y="0"/>
                </a:lnTo>
                <a:lnTo>
                  <a:pt x="1787258" y="1787258"/>
                </a:lnTo>
                <a:lnTo>
                  <a:pt x="0" y="1787258"/>
                </a:lnTo>
                <a:lnTo>
                  <a:pt x="0" y="0"/>
                </a:lnTo>
                <a:close/>
              </a:path>
            </a:pathLst>
          </a:custGeom>
          <a:blipFill rotWithShape="0">
            <a:blip r:embed="rId5"/>
            <a:srcRect/>
            <a:stretch/>
          </a:blipFill>
          <a:ln w="0">
            <a:noFill/>
          </a:ln>
        </p:spPr>
        <p:style>
          <a:lnRef idx="0"/>
          <a:fillRef idx="0"/>
          <a:effectRef idx="0"/>
          <a:fontRef idx="minor"/>
        </p:style>
      </p:sp>
      <p:grpSp>
        <p:nvGrpSpPr>
          <p:cNvPr id="101" name="Group 8"/>
          <p:cNvGrpSpPr/>
          <p:nvPr/>
        </p:nvGrpSpPr>
        <p:grpSpPr>
          <a:xfrm>
            <a:off x="16909560" y="392400"/>
            <a:ext cx="538560" cy="538560"/>
            <a:chOff x="16909560" y="392400"/>
            <a:chExt cx="538560" cy="538560"/>
          </a:xfrm>
        </p:grpSpPr>
        <p:sp>
          <p:nvSpPr>
            <p:cNvPr id="102" name="Freeform 9"/>
            <p:cNvSpPr/>
            <p:nvPr/>
          </p:nvSpPr>
          <p:spPr>
            <a:xfrm>
              <a:off x="16909560" y="392400"/>
              <a:ext cx="538560" cy="538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900"/>
            </a:solidFill>
            <a:ln w="0">
              <a:noFill/>
            </a:ln>
          </p:spPr>
          <p:style>
            <a:lnRef idx="0"/>
            <a:fillRef idx="0"/>
            <a:effectRef idx="0"/>
            <a:fontRef idx="minor"/>
          </p:style>
        </p:sp>
        <p:sp>
          <p:nvSpPr>
            <p:cNvPr id="103" name="TextBox 10"/>
            <p:cNvSpPr/>
            <p:nvPr/>
          </p:nvSpPr>
          <p:spPr>
            <a:xfrm>
              <a:off x="16959960" y="398880"/>
              <a:ext cx="437400" cy="481680"/>
            </a:xfrm>
            <a:prstGeom prst="rect">
              <a:avLst/>
            </a:prstGeom>
            <a:noFill/>
            <a:ln w="0">
              <a:noFill/>
            </a:ln>
          </p:spPr>
          <p:style>
            <a:lnRef idx="0"/>
            <a:fillRef idx="0"/>
            <a:effectRef idx="0"/>
            <a:fontRef idx="minor"/>
          </p:style>
        </p:sp>
      </p:grpSp>
      <p:grpSp>
        <p:nvGrpSpPr>
          <p:cNvPr id="104" name="Group 11"/>
          <p:cNvGrpSpPr/>
          <p:nvPr/>
        </p:nvGrpSpPr>
        <p:grpSpPr>
          <a:xfrm>
            <a:off x="16800120" y="1921680"/>
            <a:ext cx="378360" cy="378360"/>
            <a:chOff x="16800120" y="1921680"/>
            <a:chExt cx="378360" cy="378360"/>
          </a:xfrm>
        </p:grpSpPr>
        <p:sp>
          <p:nvSpPr>
            <p:cNvPr id="105" name="Freeform 12"/>
            <p:cNvSpPr/>
            <p:nvPr/>
          </p:nvSpPr>
          <p:spPr>
            <a:xfrm>
              <a:off x="16800120" y="1921680"/>
              <a:ext cx="378360" cy="3783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668d"/>
            </a:solidFill>
            <a:ln w="0">
              <a:noFill/>
            </a:ln>
          </p:spPr>
          <p:style>
            <a:lnRef idx="0"/>
            <a:fillRef idx="0"/>
            <a:effectRef idx="0"/>
            <a:fontRef idx="minor"/>
          </p:style>
        </p:sp>
        <p:sp>
          <p:nvSpPr>
            <p:cNvPr id="106" name="TextBox 13"/>
            <p:cNvSpPr/>
            <p:nvPr/>
          </p:nvSpPr>
          <p:spPr>
            <a:xfrm>
              <a:off x="16835760" y="1926000"/>
              <a:ext cx="307080" cy="338400"/>
            </a:xfrm>
            <a:prstGeom prst="rect">
              <a:avLst/>
            </a:prstGeom>
            <a:noFill/>
            <a:ln w="0">
              <a:noFill/>
            </a:ln>
          </p:spPr>
          <p:style>
            <a:lnRef idx="0"/>
            <a:fillRef idx="0"/>
            <a:effectRef idx="0"/>
            <a:fontRef idx="minor"/>
          </p:style>
        </p:sp>
      </p:grpSp>
      <p:grpSp>
        <p:nvGrpSpPr>
          <p:cNvPr id="107" name="Group 14"/>
          <p:cNvGrpSpPr/>
          <p:nvPr/>
        </p:nvGrpSpPr>
        <p:grpSpPr>
          <a:xfrm>
            <a:off x="15114240" y="8076600"/>
            <a:ext cx="793800" cy="793800"/>
            <a:chOff x="15114240" y="8076600"/>
            <a:chExt cx="793800" cy="793800"/>
          </a:xfrm>
        </p:grpSpPr>
        <p:sp>
          <p:nvSpPr>
            <p:cNvPr id="108" name="Freeform 15"/>
            <p:cNvSpPr/>
            <p:nvPr/>
          </p:nvSpPr>
          <p:spPr>
            <a:xfrm>
              <a:off x="15114240" y="8076600"/>
              <a:ext cx="793800" cy="7938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668d"/>
            </a:solidFill>
            <a:ln w="0">
              <a:noFill/>
            </a:ln>
          </p:spPr>
          <p:style>
            <a:lnRef idx="0"/>
            <a:fillRef idx="0"/>
            <a:effectRef idx="0"/>
            <a:fontRef idx="minor"/>
          </p:style>
        </p:sp>
        <p:sp>
          <p:nvSpPr>
            <p:cNvPr id="109" name="TextBox 16"/>
            <p:cNvSpPr/>
            <p:nvPr/>
          </p:nvSpPr>
          <p:spPr>
            <a:xfrm>
              <a:off x="15188760" y="8085960"/>
              <a:ext cx="644760" cy="709920"/>
            </a:xfrm>
            <a:prstGeom prst="rect">
              <a:avLst/>
            </a:prstGeom>
            <a:noFill/>
            <a:ln w="0">
              <a:noFill/>
            </a:ln>
          </p:spPr>
          <p:style>
            <a:lnRef idx="0"/>
            <a:fillRef idx="0"/>
            <a:effectRef idx="0"/>
            <a:fontRef idx="minor"/>
          </p:style>
        </p:sp>
      </p:grpSp>
      <p:grpSp>
        <p:nvGrpSpPr>
          <p:cNvPr id="110" name="Group 17"/>
          <p:cNvGrpSpPr/>
          <p:nvPr/>
        </p:nvGrpSpPr>
        <p:grpSpPr>
          <a:xfrm>
            <a:off x="16561440" y="7599240"/>
            <a:ext cx="476640" cy="476640"/>
            <a:chOff x="16561440" y="7599240"/>
            <a:chExt cx="476640" cy="476640"/>
          </a:xfrm>
        </p:grpSpPr>
        <p:sp>
          <p:nvSpPr>
            <p:cNvPr id="111" name="Freeform 18"/>
            <p:cNvSpPr/>
            <p:nvPr/>
          </p:nvSpPr>
          <p:spPr>
            <a:xfrm>
              <a:off x="16561440" y="7599240"/>
              <a:ext cx="476640" cy="4766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900"/>
            </a:solidFill>
            <a:ln w="0">
              <a:noFill/>
            </a:ln>
          </p:spPr>
          <p:style>
            <a:lnRef idx="0"/>
            <a:fillRef idx="0"/>
            <a:effectRef idx="0"/>
            <a:fontRef idx="minor"/>
          </p:style>
        </p:sp>
        <p:sp>
          <p:nvSpPr>
            <p:cNvPr id="112" name="TextBox 19"/>
            <p:cNvSpPr/>
            <p:nvPr/>
          </p:nvSpPr>
          <p:spPr>
            <a:xfrm>
              <a:off x="16606080" y="7604640"/>
              <a:ext cx="387360" cy="426600"/>
            </a:xfrm>
            <a:prstGeom prst="rect">
              <a:avLst/>
            </a:prstGeom>
            <a:noFill/>
            <a:ln w="0">
              <a:noFill/>
            </a:ln>
          </p:spPr>
          <p:style>
            <a:lnRef idx="0"/>
            <a:fillRef idx="0"/>
            <a:effectRef idx="0"/>
            <a:fontRef idx="minor"/>
          </p:style>
        </p:sp>
      </p:grpSp>
      <p:grpSp>
        <p:nvGrpSpPr>
          <p:cNvPr id="113" name="Group 20"/>
          <p:cNvGrpSpPr/>
          <p:nvPr/>
        </p:nvGrpSpPr>
        <p:grpSpPr>
          <a:xfrm>
            <a:off x="16059600" y="9258480"/>
            <a:ext cx="299520" cy="299520"/>
            <a:chOff x="16059600" y="9258480"/>
            <a:chExt cx="299520" cy="299520"/>
          </a:xfrm>
        </p:grpSpPr>
        <p:sp>
          <p:nvSpPr>
            <p:cNvPr id="114" name="Freeform 21"/>
            <p:cNvSpPr/>
            <p:nvPr/>
          </p:nvSpPr>
          <p:spPr>
            <a:xfrm>
              <a:off x="16059600" y="9258480"/>
              <a:ext cx="299520" cy="2995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900"/>
            </a:solidFill>
            <a:ln w="0">
              <a:noFill/>
            </a:ln>
          </p:spPr>
          <p:style>
            <a:lnRef idx="0"/>
            <a:fillRef idx="0"/>
            <a:effectRef idx="0"/>
            <a:fontRef idx="minor"/>
          </p:style>
        </p:sp>
        <p:sp>
          <p:nvSpPr>
            <p:cNvPr id="115" name="TextBox 22"/>
            <p:cNvSpPr/>
            <p:nvPr/>
          </p:nvSpPr>
          <p:spPr>
            <a:xfrm>
              <a:off x="16087680" y="9261720"/>
              <a:ext cx="243360" cy="267840"/>
            </a:xfrm>
            <a:prstGeom prst="rect">
              <a:avLst/>
            </a:prstGeom>
            <a:noFill/>
            <a:ln w="0">
              <a:noFill/>
            </a:ln>
          </p:spPr>
          <p:style>
            <a:lnRef idx="0"/>
            <a:fillRef idx="0"/>
            <a:effectRef idx="0"/>
            <a:fontRef idx="minor"/>
          </p:style>
        </p:sp>
      </p:grpSp>
      <p:grpSp>
        <p:nvGrpSpPr>
          <p:cNvPr id="116" name="Group 23"/>
          <p:cNvGrpSpPr/>
          <p:nvPr/>
        </p:nvGrpSpPr>
        <p:grpSpPr>
          <a:xfrm>
            <a:off x="808200" y="3626640"/>
            <a:ext cx="793800" cy="793800"/>
            <a:chOff x="808200" y="3626640"/>
            <a:chExt cx="793800" cy="793800"/>
          </a:xfrm>
        </p:grpSpPr>
        <p:sp>
          <p:nvSpPr>
            <p:cNvPr id="117" name="Freeform 24"/>
            <p:cNvSpPr/>
            <p:nvPr/>
          </p:nvSpPr>
          <p:spPr>
            <a:xfrm>
              <a:off x="808200" y="3626640"/>
              <a:ext cx="793800" cy="7938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118" name="TextBox 25"/>
            <p:cNvSpPr/>
            <p:nvPr/>
          </p:nvSpPr>
          <p:spPr>
            <a:xfrm>
              <a:off x="882720" y="3636000"/>
              <a:ext cx="644760" cy="709920"/>
            </a:xfrm>
            <a:prstGeom prst="rect">
              <a:avLst/>
            </a:prstGeom>
            <a:noFill/>
            <a:ln w="0">
              <a:noFill/>
            </a:ln>
          </p:spPr>
          <p:style>
            <a:lnRef idx="0"/>
            <a:fillRef idx="0"/>
            <a:effectRef idx="0"/>
            <a:fontRef idx="minor"/>
          </p:style>
        </p:sp>
      </p:grpSp>
      <p:grpSp>
        <p:nvGrpSpPr>
          <p:cNvPr id="119" name="Group 26"/>
          <p:cNvGrpSpPr/>
          <p:nvPr/>
        </p:nvGrpSpPr>
        <p:grpSpPr>
          <a:xfrm>
            <a:off x="1861920" y="5614560"/>
            <a:ext cx="501840" cy="501840"/>
            <a:chOff x="1861920" y="5614560"/>
            <a:chExt cx="501840" cy="501840"/>
          </a:xfrm>
        </p:grpSpPr>
        <p:sp>
          <p:nvSpPr>
            <p:cNvPr id="120" name="Freeform 27"/>
            <p:cNvSpPr/>
            <p:nvPr/>
          </p:nvSpPr>
          <p:spPr>
            <a:xfrm>
              <a:off x="1861920" y="5614560"/>
              <a:ext cx="501840" cy="5018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121" name="TextBox 28"/>
            <p:cNvSpPr/>
            <p:nvPr/>
          </p:nvSpPr>
          <p:spPr>
            <a:xfrm>
              <a:off x="1909080" y="5620320"/>
              <a:ext cx="407520" cy="448920"/>
            </a:xfrm>
            <a:prstGeom prst="rect">
              <a:avLst/>
            </a:prstGeom>
            <a:noFill/>
            <a:ln w="0">
              <a:noFill/>
            </a:ln>
          </p:spPr>
          <p:style>
            <a:lnRef idx="0"/>
            <a:fillRef idx="0"/>
            <a:effectRef idx="0"/>
            <a:fontRef idx="minor"/>
          </p:style>
        </p:sp>
      </p:grpSp>
      <p:grpSp>
        <p:nvGrpSpPr>
          <p:cNvPr id="122" name="Group 29"/>
          <p:cNvGrpSpPr/>
          <p:nvPr/>
        </p:nvGrpSpPr>
        <p:grpSpPr>
          <a:xfrm>
            <a:off x="-29160" y="4641120"/>
            <a:ext cx="501840" cy="501840"/>
            <a:chOff x="-29160" y="4641120"/>
            <a:chExt cx="501840" cy="501840"/>
          </a:xfrm>
        </p:grpSpPr>
        <p:sp>
          <p:nvSpPr>
            <p:cNvPr id="123" name="Freeform 30"/>
            <p:cNvSpPr/>
            <p:nvPr/>
          </p:nvSpPr>
          <p:spPr>
            <a:xfrm>
              <a:off x="-29160" y="4641120"/>
              <a:ext cx="501840" cy="5018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900"/>
            </a:solidFill>
            <a:ln w="0">
              <a:noFill/>
            </a:ln>
          </p:spPr>
          <p:style>
            <a:lnRef idx="0"/>
            <a:fillRef idx="0"/>
            <a:effectRef idx="0"/>
            <a:fontRef idx="minor"/>
          </p:style>
        </p:sp>
        <p:sp>
          <p:nvSpPr>
            <p:cNvPr id="124" name="TextBox 31"/>
            <p:cNvSpPr/>
            <p:nvPr/>
          </p:nvSpPr>
          <p:spPr>
            <a:xfrm>
              <a:off x="18000" y="4646880"/>
              <a:ext cx="407520" cy="448920"/>
            </a:xfrm>
            <a:prstGeom prst="rect">
              <a:avLst/>
            </a:prstGeom>
            <a:no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c900"/>
        </a:solidFill>
      </p:bgPr>
    </p:bg>
    <p:spTree>
      <p:nvGrpSpPr>
        <p:cNvPr id="1" name=""/>
        <p:cNvGrpSpPr/>
        <p:nvPr/>
      </p:nvGrpSpPr>
      <p:grpSpPr>
        <a:xfrm>
          <a:off x="0" y="0"/>
          <a:ext cx="0" cy="0"/>
          <a:chOff x="0" y="0"/>
          <a:chExt cx="0" cy="0"/>
        </a:xfrm>
      </p:grpSpPr>
      <p:grpSp>
        <p:nvGrpSpPr>
          <p:cNvPr id="125" name="Group 2"/>
          <p:cNvGrpSpPr/>
          <p:nvPr/>
        </p:nvGrpSpPr>
        <p:grpSpPr>
          <a:xfrm>
            <a:off x="-368280" y="2113920"/>
            <a:ext cx="18795240" cy="7497720"/>
            <a:chOff x="-368280" y="2113920"/>
            <a:chExt cx="18795240" cy="7497720"/>
          </a:xfrm>
        </p:grpSpPr>
        <p:sp>
          <p:nvSpPr>
            <p:cNvPr id="126" name="Freeform 3"/>
            <p:cNvSpPr/>
            <p:nvPr/>
          </p:nvSpPr>
          <p:spPr>
            <a:xfrm>
              <a:off x="-368280" y="2367000"/>
              <a:ext cx="18795240" cy="7244640"/>
            </a:xfrm>
            <a:custGeom>
              <a:avLst/>
              <a:gdLst/>
              <a:ahLst/>
              <a:rect l="l" t="t" r="r" b="b"/>
              <a:pathLst>
                <a:path w="4950419" h="1908220">
                  <a:moveTo>
                    <a:pt x="0" y="0"/>
                  </a:moveTo>
                  <a:lnTo>
                    <a:pt x="4950419" y="0"/>
                  </a:lnTo>
                  <a:lnTo>
                    <a:pt x="4950419" y="1908220"/>
                  </a:lnTo>
                  <a:lnTo>
                    <a:pt x="0" y="1908220"/>
                  </a:lnTo>
                  <a:close/>
                </a:path>
              </a:pathLst>
            </a:custGeom>
            <a:solidFill>
              <a:srgbClr val="fffadd"/>
            </a:solidFill>
            <a:ln cap="sq" w="57150">
              <a:solidFill>
                <a:srgbClr val="fff89a"/>
              </a:solidFill>
              <a:miter/>
            </a:ln>
          </p:spPr>
          <p:style>
            <a:lnRef idx="0"/>
            <a:fillRef idx="0"/>
            <a:effectRef idx="0"/>
            <a:fontRef idx="minor"/>
          </p:style>
        </p:sp>
        <p:sp>
          <p:nvSpPr>
            <p:cNvPr id="127" name="TextBox 4"/>
            <p:cNvSpPr/>
            <p:nvPr/>
          </p:nvSpPr>
          <p:spPr>
            <a:xfrm>
              <a:off x="-368280" y="2113920"/>
              <a:ext cx="18795240" cy="7497720"/>
            </a:xfrm>
            <a:prstGeom prst="rect">
              <a:avLst/>
            </a:prstGeom>
            <a:noFill/>
            <a:ln w="0">
              <a:noFill/>
            </a:ln>
          </p:spPr>
          <p:style>
            <a:lnRef idx="0"/>
            <a:fillRef idx="0"/>
            <a:effectRef idx="0"/>
            <a:fontRef idx="minor"/>
          </p:style>
        </p:sp>
      </p:grpSp>
      <p:sp>
        <p:nvSpPr>
          <p:cNvPr id="128" name="TextBox 5"/>
          <p:cNvSpPr/>
          <p:nvPr/>
        </p:nvSpPr>
        <p:spPr>
          <a:xfrm>
            <a:off x="3495960" y="536400"/>
            <a:ext cx="11295360" cy="1155600"/>
          </a:xfrm>
          <a:prstGeom prst="rect">
            <a:avLst/>
          </a:prstGeom>
          <a:noFill/>
          <a:ln w="0">
            <a:noFill/>
          </a:ln>
        </p:spPr>
        <p:style>
          <a:lnRef idx="0"/>
          <a:fillRef idx="0"/>
          <a:effectRef idx="0"/>
          <a:fontRef idx="minor"/>
        </p:style>
        <p:txBody>
          <a:bodyPr lIns="0" rIns="0" tIns="0" bIns="0" anchor="t">
            <a:spAutoFit/>
          </a:bodyPr>
          <a:p>
            <a:pPr algn="ctr">
              <a:lnSpc>
                <a:spcPts val="9099"/>
              </a:lnSpc>
              <a:buNone/>
              <a:tabLst>
                <a:tab algn="l" pos="0"/>
              </a:tabLst>
            </a:pPr>
            <a:r>
              <a:rPr b="0" lang="en-US" sz="6500" spc="-1" strike="noStrike">
                <a:solidFill>
                  <a:srgbClr val="00334e"/>
                </a:solidFill>
                <a:latin typeface="Poppins Bold"/>
                <a:ea typeface="DejaVu Sans"/>
              </a:rPr>
              <a:t>Project Objectives</a:t>
            </a:r>
            <a:endParaRPr b="0" lang="en-IN" sz="6500" spc="-1" strike="noStrike">
              <a:latin typeface="Arial"/>
            </a:endParaRPr>
          </a:p>
        </p:txBody>
      </p:sp>
      <p:sp>
        <p:nvSpPr>
          <p:cNvPr id="129" name="AutoShape 6"/>
          <p:cNvSpPr/>
          <p:nvPr/>
        </p:nvSpPr>
        <p:spPr>
          <a:xfrm>
            <a:off x="6107040" y="3279600"/>
            <a:ext cx="360" cy="5419440"/>
          </a:xfrm>
          <a:prstGeom prst="line">
            <a:avLst/>
          </a:prstGeom>
          <a:ln cap="rnd" w="38100">
            <a:solidFill>
              <a:srgbClr val="ffc900"/>
            </a:solidFill>
            <a:round/>
          </a:ln>
        </p:spPr>
        <p:style>
          <a:lnRef idx="0"/>
          <a:fillRef idx="0"/>
          <a:effectRef idx="0"/>
          <a:fontRef idx="minor"/>
        </p:style>
      </p:sp>
      <p:sp>
        <p:nvSpPr>
          <p:cNvPr id="130" name="AutoShape 7"/>
          <p:cNvSpPr/>
          <p:nvPr/>
        </p:nvSpPr>
        <p:spPr>
          <a:xfrm>
            <a:off x="12180600" y="3279600"/>
            <a:ext cx="360" cy="5419440"/>
          </a:xfrm>
          <a:prstGeom prst="line">
            <a:avLst/>
          </a:prstGeom>
          <a:ln cap="rnd" w="38100">
            <a:solidFill>
              <a:srgbClr val="ffc900"/>
            </a:solidFill>
            <a:round/>
          </a:ln>
        </p:spPr>
        <p:style>
          <a:lnRef idx="0"/>
          <a:fillRef idx="0"/>
          <a:effectRef idx="0"/>
          <a:fontRef idx="minor"/>
        </p:style>
      </p:sp>
      <p:grpSp>
        <p:nvGrpSpPr>
          <p:cNvPr id="131" name="Group 8"/>
          <p:cNvGrpSpPr/>
          <p:nvPr/>
        </p:nvGrpSpPr>
        <p:grpSpPr>
          <a:xfrm>
            <a:off x="550440" y="3496680"/>
            <a:ext cx="5038560" cy="1062720"/>
            <a:chOff x="550440" y="3496680"/>
            <a:chExt cx="5038560" cy="1062720"/>
          </a:xfrm>
        </p:grpSpPr>
        <p:sp>
          <p:nvSpPr>
            <p:cNvPr id="132" name="Freeform 9"/>
            <p:cNvSpPr/>
            <p:nvPr/>
          </p:nvSpPr>
          <p:spPr>
            <a:xfrm>
              <a:off x="550440" y="3713760"/>
              <a:ext cx="5038560" cy="845640"/>
            </a:xfrm>
            <a:custGeom>
              <a:avLst/>
              <a:gdLst/>
              <a:ahLst/>
              <a:rect l="l" t="t" r="r" b="b"/>
              <a:pathLst>
                <a:path w="1327240" h="222862">
                  <a:moveTo>
                    <a:pt x="78351" y="0"/>
                  </a:moveTo>
                  <a:lnTo>
                    <a:pt x="1248890" y="0"/>
                  </a:lnTo>
                  <a:cubicBezTo>
                    <a:pt x="1269670" y="0"/>
                    <a:pt x="1289598" y="8255"/>
                    <a:pt x="1304292" y="22948"/>
                  </a:cubicBezTo>
                  <a:cubicBezTo>
                    <a:pt x="1318986" y="37642"/>
                    <a:pt x="1327240" y="57571"/>
                    <a:pt x="1327240" y="78351"/>
                  </a:cubicBezTo>
                  <a:lnTo>
                    <a:pt x="1327240" y="144512"/>
                  </a:lnTo>
                  <a:cubicBezTo>
                    <a:pt x="1327240" y="165292"/>
                    <a:pt x="1318986" y="185220"/>
                    <a:pt x="1304292" y="199914"/>
                  </a:cubicBezTo>
                  <a:cubicBezTo>
                    <a:pt x="1289598" y="214608"/>
                    <a:pt x="1269670" y="222862"/>
                    <a:pt x="1248890" y="222862"/>
                  </a:cubicBezTo>
                  <a:lnTo>
                    <a:pt x="78351" y="222862"/>
                  </a:lnTo>
                  <a:cubicBezTo>
                    <a:pt x="57571" y="222862"/>
                    <a:pt x="37642" y="214608"/>
                    <a:pt x="22948" y="199914"/>
                  </a:cubicBezTo>
                  <a:cubicBezTo>
                    <a:pt x="8255" y="185220"/>
                    <a:pt x="0" y="165292"/>
                    <a:pt x="0" y="144512"/>
                  </a:cubicBezTo>
                  <a:lnTo>
                    <a:pt x="0" y="78351"/>
                  </a:lnTo>
                  <a:cubicBezTo>
                    <a:pt x="0" y="57571"/>
                    <a:pt x="8255" y="37642"/>
                    <a:pt x="22948" y="22948"/>
                  </a:cubicBezTo>
                  <a:cubicBezTo>
                    <a:pt x="37642" y="8255"/>
                    <a:pt x="57571" y="0"/>
                    <a:pt x="78351" y="0"/>
                  </a:cubicBezTo>
                  <a:close/>
                </a:path>
              </a:pathLst>
            </a:custGeom>
            <a:solidFill>
              <a:srgbClr val="ee6f57"/>
            </a:solidFill>
            <a:ln w="0">
              <a:noFill/>
            </a:ln>
          </p:spPr>
          <p:style>
            <a:lnRef idx="0"/>
            <a:fillRef idx="0"/>
            <a:effectRef idx="0"/>
            <a:fontRef idx="minor"/>
          </p:style>
        </p:sp>
        <p:sp>
          <p:nvSpPr>
            <p:cNvPr id="133" name="TextBox 10"/>
            <p:cNvSpPr/>
            <p:nvPr/>
          </p:nvSpPr>
          <p:spPr>
            <a:xfrm>
              <a:off x="550440" y="3496680"/>
              <a:ext cx="5038560" cy="1062360"/>
            </a:xfrm>
            <a:prstGeom prst="rect">
              <a:avLst/>
            </a:prstGeom>
            <a:noFill/>
            <a:ln w="0">
              <a:noFill/>
            </a:ln>
          </p:spPr>
          <p:style>
            <a:lnRef idx="0"/>
            <a:fillRef idx="0"/>
            <a:effectRef idx="0"/>
            <a:fontRef idx="minor"/>
          </p:style>
          <p:txBody>
            <a:bodyPr lIns="50760" rIns="50760" tIns="50760" bIns="50760" anchor="ctr">
              <a:noAutofit/>
            </a:bodyPr>
            <a:p>
              <a:pPr algn="ctr">
                <a:lnSpc>
                  <a:spcPts val="3078"/>
                </a:lnSpc>
                <a:buNone/>
              </a:pPr>
              <a:r>
                <a:rPr b="0" lang="en-US" sz="2200" spc="-1" strike="noStrike">
                  <a:solidFill>
                    <a:srgbClr val="ffffff"/>
                  </a:solidFill>
                  <a:latin typeface="Poppins Bold"/>
                  <a:ea typeface="DejaVu Sans"/>
                </a:rPr>
                <a:t>Informed Decision Making</a:t>
              </a:r>
              <a:endParaRPr b="0" lang="en-IN" sz="2200" spc="-1" strike="noStrike">
                <a:latin typeface="Arial"/>
              </a:endParaRPr>
            </a:p>
          </p:txBody>
        </p:sp>
      </p:grpSp>
      <p:sp>
        <p:nvSpPr>
          <p:cNvPr id="134" name="TextBox 11"/>
          <p:cNvSpPr/>
          <p:nvPr/>
        </p:nvSpPr>
        <p:spPr>
          <a:xfrm>
            <a:off x="550440" y="5069160"/>
            <a:ext cx="5038560" cy="2399760"/>
          </a:xfrm>
          <a:prstGeom prst="rect">
            <a:avLst/>
          </a:prstGeom>
          <a:noFill/>
          <a:ln w="0">
            <a:noFill/>
          </a:ln>
        </p:spPr>
        <p:style>
          <a:lnRef idx="0"/>
          <a:fillRef idx="0"/>
          <a:effectRef idx="0"/>
          <a:fontRef idx="minor"/>
        </p:style>
        <p:txBody>
          <a:bodyPr lIns="0" rIns="0" tIns="0" bIns="0" anchor="t">
            <a:spAutoFit/>
          </a:bodyPr>
          <a:p>
            <a:pPr lvl="1" marL="453240" indent="-226800">
              <a:lnSpc>
                <a:spcPts val="3149"/>
              </a:lnSpc>
              <a:buClr>
                <a:srgbClr val="1f497d"/>
              </a:buClr>
              <a:buFont typeface="Arial"/>
              <a:buChar char="•"/>
            </a:pPr>
            <a:r>
              <a:rPr b="0" lang="en-US" sz="2100" spc="-1" strike="noStrike">
                <a:solidFill>
                  <a:srgbClr val="1f497d"/>
                </a:solidFill>
                <a:latin typeface="Poppins"/>
                <a:ea typeface="DejaVu Sans"/>
              </a:rPr>
              <a:t>Help freshmen make informed decisions about joining clubs by providing them with personalized club recommendations based on their interests and preferences.</a:t>
            </a:r>
            <a:endParaRPr b="0" lang="en-IN" sz="2100" spc="-1" strike="noStrike">
              <a:latin typeface="Arial"/>
            </a:endParaRPr>
          </a:p>
          <a:p>
            <a:pPr>
              <a:lnSpc>
                <a:spcPts val="3149"/>
              </a:lnSpc>
              <a:buNone/>
            </a:pPr>
            <a:endParaRPr b="0" lang="en-IN" sz="2100" spc="-1" strike="noStrike">
              <a:latin typeface="Arial"/>
            </a:endParaRPr>
          </a:p>
        </p:txBody>
      </p:sp>
      <p:grpSp>
        <p:nvGrpSpPr>
          <p:cNvPr id="135" name="Group 12"/>
          <p:cNvGrpSpPr/>
          <p:nvPr/>
        </p:nvGrpSpPr>
        <p:grpSpPr>
          <a:xfrm>
            <a:off x="6624360" y="3496680"/>
            <a:ext cx="5038560" cy="1062720"/>
            <a:chOff x="6624360" y="3496680"/>
            <a:chExt cx="5038560" cy="1062720"/>
          </a:xfrm>
        </p:grpSpPr>
        <p:sp>
          <p:nvSpPr>
            <p:cNvPr id="136" name="Freeform 13"/>
            <p:cNvSpPr/>
            <p:nvPr/>
          </p:nvSpPr>
          <p:spPr>
            <a:xfrm>
              <a:off x="6624360" y="3713760"/>
              <a:ext cx="5038560" cy="845640"/>
            </a:xfrm>
            <a:custGeom>
              <a:avLst/>
              <a:gdLst/>
              <a:ahLst/>
              <a:rect l="l" t="t" r="r" b="b"/>
              <a:pathLst>
                <a:path w="1327240" h="222862">
                  <a:moveTo>
                    <a:pt x="78351" y="0"/>
                  </a:moveTo>
                  <a:lnTo>
                    <a:pt x="1248890" y="0"/>
                  </a:lnTo>
                  <a:cubicBezTo>
                    <a:pt x="1269670" y="0"/>
                    <a:pt x="1289598" y="8255"/>
                    <a:pt x="1304292" y="22948"/>
                  </a:cubicBezTo>
                  <a:cubicBezTo>
                    <a:pt x="1318986" y="37642"/>
                    <a:pt x="1327240" y="57571"/>
                    <a:pt x="1327240" y="78351"/>
                  </a:cubicBezTo>
                  <a:lnTo>
                    <a:pt x="1327240" y="144512"/>
                  </a:lnTo>
                  <a:cubicBezTo>
                    <a:pt x="1327240" y="165292"/>
                    <a:pt x="1318986" y="185220"/>
                    <a:pt x="1304292" y="199914"/>
                  </a:cubicBezTo>
                  <a:cubicBezTo>
                    <a:pt x="1289598" y="214608"/>
                    <a:pt x="1269670" y="222862"/>
                    <a:pt x="1248890" y="222862"/>
                  </a:cubicBezTo>
                  <a:lnTo>
                    <a:pt x="78351" y="222862"/>
                  </a:lnTo>
                  <a:cubicBezTo>
                    <a:pt x="57571" y="222862"/>
                    <a:pt x="37642" y="214608"/>
                    <a:pt x="22948" y="199914"/>
                  </a:cubicBezTo>
                  <a:cubicBezTo>
                    <a:pt x="8255" y="185220"/>
                    <a:pt x="0" y="165292"/>
                    <a:pt x="0" y="144512"/>
                  </a:cubicBezTo>
                  <a:lnTo>
                    <a:pt x="0" y="78351"/>
                  </a:lnTo>
                  <a:cubicBezTo>
                    <a:pt x="0" y="57571"/>
                    <a:pt x="8255" y="37642"/>
                    <a:pt x="22948" y="22948"/>
                  </a:cubicBezTo>
                  <a:cubicBezTo>
                    <a:pt x="37642" y="8255"/>
                    <a:pt x="57571" y="0"/>
                    <a:pt x="78351" y="0"/>
                  </a:cubicBezTo>
                  <a:close/>
                </a:path>
              </a:pathLst>
            </a:custGeom>
            <a:solidFill>
              <a:srgbClr val="ee6f57"/>
            </a:solidFill>
            <a:ln w="0">
              <a:noFill/>
            </a:ln>
          </p:spPr>
          <p:style>
            <a:lnRef idx="0"/>
            <a:fillRef idx="0"/>
            <a:effectRef idx="0"/>
            <a:fontRef idx="minor"/>
          </p:style>
        </p:sp>
        <p:sp>
          <p:nvSpPr>
            <p:cNvPr id="137" name="TextBox 14"/>
            <p:cNvSpPr/>
            <p:nvPr/>
          </p:nvSpPr>
          <p:spPr>
            <a:xfrm>
              <a:off x="6624360" y="3496680"/>
              <a:ext cx="5038560" cy="1062360"/>
            </a:xfrm>
            <a:prstGeom prst="rect">
              <a:avLst/>
            </a:prstGeom>
            <a:noFill/>
            <a:ln w="0">
              <a:noFill/>
            </a:ln>
          </p:spPr>
          <p:style>
            <a:lnRef idx="0"/>
            <a:fillRef idx="0"/>
            <a:effectRef idx="0"/>
            <a:fontRef idx="minor"/>
          </p:style>
          <p:txBody>
            <a:bodyPr lIns="50760" rIns="50760" tIns="50760" bIns="50760" anchor="ctr">
              <a:noAutofit/>
            </a:bodyPr>
            <a:p>
              <a:pPr algn="ctr">
                <a:lnSpc>
                  <a:spcPts val="3078"/>
                </a:lnSpc>
                <a:buNone/>
              </a:pPr>
              <a:r>
                <a:rPr b="0" lang="en-US" sz="2200" spc="-1" strike="noStrike">
                  <a:solidFill>
                    <a:srgbClr val="ffffff"/>
                  </a:solidFill>
                  <a:latin typeface="Poppins Bold"/>
                  <a:ea typeface="DejaVu Sans"/>
                </a:rPr>
                <a:t>Reduce Information Overload</a:t>
              </a:r>
              <a:endParaRPr b="0" lang="en-IN" sz="2200" spc="-1" strike="noStrike">
                <a:latin typeface="Arial"/>
              </a:endParaRPr>
            </a:p>
          </p:txBody>
        </p:sp>
      </p:grpSp>
      <p:sp>
        <p:nvSpPr>
          <p:cNvPr id="138" name="TextBox 15"/>
          <p:cNvSpPr/>
          <p:nvPr/>
        </p:nvSpPr>
        <p:spPr>
          <a:xfrm>
            <a:off x="6624360" y="5069160"/>
            <a:ext cx="5038560" cy="1999800"/>
          </a:xfrm>
          <a:prstGeom prst="rect">
            <a:avLst/>
          </a:prstGeom>
          <a:noFill/>
          <a:ln w="0">
            <a:noFill/>
          </a:ln>
        </p:spPr>
        <p:style>
          <a:lnRef idx="0"/>
          <a:fillRef idx="0"/>
          <a:effectRef idx="0"/>
          <a:fontRef idx="minor"/>
        </p:style>
        <p:txBody>
          <a:bodyPr lIns="0" rIns="0" tIns="0" bIns="0" anchor="t">
            <a:spAutoFit/>
          </a:bodyPr>
          <a:p>
            <a:pPr lvl="1" marL="453240" indent="-226800">
              <a:lnSpc>
                <a:spcPts val="3149"/>
              </a:lnSpc>
              <a:buClr>
                <a:srgbClr val="1f497d"/>
              </a:buClr>
              <a:buFont typeface="Arial"/>
              <a:buChar char="•"/>
            </a:pPr>
            <a:r>
              <a:rPr b="0" lang="en-US" sz="2100" spc="-1" strike="noStrike">
                <a:solidFill>
                  <a:srgbClr val="1f497d"/>
                </a:solidFill>
                <a:latin typeface="Poppins"/>
                <a:ea typeface="DejaVu Sans"/>
              </a:rPr>
              <a:t>Reduce the information overload faced by freshmen during club recruitment by presenting club information in a structured and easily digestible format</a:t>
            </a:r>
            <a:endParaRPr b="0" lang="en-IN" sz="2100" spc="-1" strike="noStrike">
              <a:latin typeface="Arial"/>
            </a:endParaRPr>
          </a:p>
        </p:txBody>
      </p:sp>
      <p:grpSp>
        <p:nvGrpSpPr>
          <p:cNvPr id="139" name="Group 16"/>
          <p:cNvGrpSpPr/>
          <p:nvPr/>
        </p:nvGrpSpPr>
        <p:grpSpPr>
          <a:xfrm>
            <a:off x="12697920" y="3496680"/>
            <a:ext cx="5038560" cy="1062720"/>
            <a:chOff x="12697920" y="3496680"/>
            <a:chExt cx="5038560" cy="1062720"/>
          </a:xfrm>
        </p:grpSpPr>
        <p:sp>
          <p:nvSpPr>
            <p:cNvPr id="140" name="Freeform 17"/>
            <p:cNvSpPr/>
            <p:nvPr/>
          </p:nvSpPr>
          <p:spPr>
            <a:xfrm>
              <a:off x="12697920" y="3713760"/>
              <a:ext cx="5038560" cy="845640"/>
            </a:xfrm>
            <a:custGeom>
              <a:avLst/>
              <a:gdLst/>
              <a:ahLst/>
              <a:rect l="l" t="t" r="r" b="b"/>
              <a:pathLst>
                <a:path w="1327240" h="222862">
                  <a:moveTo>
                    <a:pt x="78351" y="0"/>
                  </a:moveTo>
                  <a:lnTo>
                    <a:pt x="1248890" y="0"/>
                  </a:lnTo>
                  <a:cubicBezTo>
                    <a:pt x="1269670" y="0"/>
                    <a:pt x="1289598" y="8255"/>
                    <a:pt x="1304292" y="22948"/>
                  </a:cubicBezTo>
                  <a:cubicBezTo>
                    <a:pt x="1318986" y="37642"/>
                    <a:pt x="1327240" y="57571"/>
                    <a:pt x="1327240" y="78351"/>
                  </a:cubicBezTo>
                  <a:lnTo>
                    <a:pt x="1327240" y="144512"/>
                  </a:lnTo>
                  <a:cubicBezTo>
                    <a:pt x="1327240" y="165292"/>
                    <a:pt x="1318986" y="185220"/>
                    <a:pt x="1304292" y="199914"/>
                  </a:cubicBezTo>
                  <a:cubicBezTo>
                    <a:pt x="1289598" y="214608"/>
                    <a:pt x="1269670" y="222862"/>
                    <a:pt x="1248890" y="222862"/>
                  </a:cubicBezTo>
                  <a:lnTo>
                    <a:pt x="78351" y="222862"/>
                  </a:lnTo>
                  <a:cubicBezTo>
                    <a:pt x="57571" y="222862"/>
                    <a:pt x="37642" y="214608"/>
                    <a:pt x="22948" y="199914"/>
                  </a:cubicBezTo>
                  <a:cubicBezTo>
                    <a:pt x="8255" y="185220"/>
                    <a:pt x="0" y="165292"/>
                    <a:pt x="0" y="144512"/>
                  </a:cubicBezTo>
                  <a:lnTo>
                    <a:pt x="0" y="78351"/>
                  </a:lnTo>
                  <a:cubicBezTo>
                    <a:pt x="0" y="57571"/>
                    <a:pt x="8255" y="37642"/>
                    <a:pt x="22948" y="22948"/>
                  </a:cubicBezTo>
                  <a:cubicBezTo>
                    <a:pt x="37642" y="8255"/>
                    <a:pt x="57571" y="0"/>
                    <a:pt x="78351" y="0"/>
                  </a:cubicBezTo>
                  <a:close/>
                </a:path>
              </a:pathLst>
            </a:custGeom>
            <a:solidFill>
              <a:srgbClr val="ee6f57"/>
            </a:solidFill>
            <a:ln w="0">
              <a:noFill/>
            </a:ln>
          </p:spPr>
          <p:style>
            <a:lnRef idx="0"/>
            <a:fillRef idx="0"/>
            <a:effectRef idx="0"/>
            <a:fontRef idx="minor"/>
          </p:style>
        </p:sp>
        <p:sp>
          <p:nvSpPr>
            <p:cNvPr id="141" name="TextBox 18"/>
            <p:cNvSpPr/>
            <p:nvPr/>
          </p:nvSpPr>
          <p:spPr>
            <a:xfrm>
              <a:off x="12697920" y="3496680"/>
              <a:ext cx="5038560" cy="1062360"/>
            </a:xfrm>
            <a:prstGeom prst="rect">
              <a:avLst/>
            </a:prstGeom>
            <a:noFill/>
            <a:ln w="0">
              <a:noFill/>
            </a:ln>
          </p:spPr>
          <p:style>
            <a:lnRef idx="0"/>
            <a:fillRef idx="0"/>
            <a:effectRef idx="0"/>
            <a:fontRef idx="minor"/>
          </p:style>
          <p:txBody>
            <a:bodyPr lIns="50760" rIns="50760" tIns="50760" bIns="50760" anchor="ctr">
              <a:noAutofit/>
            </a:bodyPr>
            <a:p>
              <a:pPr algn="ctr">
                <a:lnSpc>
                  <a:spcPts val="3078"/>
                </a:lnSpc>
                <a:buNone/>
              </a:pPr>
              <a:r>
                <a:rPr b="0" lang="en-US" sz="2200" spc="-1" strike="noStrike">
                  <a:solidFill>
                    <a:srgbClr val="ffffff"/>
                  </a:solidFill>
                  <a:latin typeface="Poppins Bold"/>
                  <a:ea typeface="DejaVu Sans"/>
                </a:rPr>
                <a:t>Enhance Club Experience</a:t>
              </a:r>
              <a:endParaRPr b="0" lang="en-IN" sz="2200" spc="-1" strike="noStrike">
                <a:latin typeface="Arial"/>
              </a:endParaRPr>
            </a:p>
          </p:txBody>
        </p:sp>
      </p:grpSp>
      <p:sp>
        <p:nvSpPr>
          <p:cNvPr id="142" name="TextBox 19"/>
          <p:cNvSpPr/>
          <p:nvPr/>
        </p:nvSpPr>
        <p:spPr>
          <a:xfrm>
            <a:off x="12697920" y="5069160"/>
            <a:ext cx="5038560" cy="1999800"/>
          </a:xfrm>
          <a:prstGeom prst="rect">
            <a:avLst/>
          </a:prstGeom>
          <a:noFill/>
          <a:ln w="0">
            <a:noFill/>
          </a:ln>
        </p:spPr>
        <p:style>
          <a:lnRef idx="0"/>
          <a:fillRef idx="0"/>
          <a:effectRef idx="0"/>
          <a:fontRef idx="minor"/>
        </p:style>
        <p:txBody>
          <a:bodyPr lIns="0" rIns="0" tIns="0" bIns="0" anchor="t">
            <a:spAutoFit/>
          </a:bodyPr>
          <a:p>
            <a:pPr lvl="1" marL="453240" indent="-226800">
              <a:lnSpc>
                <a:spcPts val="3149"/>
              </a:lnSpc>
              <a:buClr>
                <a:srgbClr val="1f497d"/>
              </a:buClr>
              <a:buFont typeface="Arial"/>
              <a:buChar char="•"/>
            </a:pPr>
            <a:r>
              <a:rPr b="0" lang="en-US" sz="2100" spc="-1" strike="noStrike">
                <a:solidFill>
                  <a:srgbClr val="1f497d"/>
                </a:solidFill>
                <a:latin typeface="Poppins"/>
                <a:ea typeface="DejaVu Sans"/>
              </a:rPr>
              <a:t>Enhance the overall club experience for freshmen by matching them with clubs where they are more likely to enjoy and contribute meaningfully.</a:t>
            </a:r>
            <a:endParaRPr b="0" lang="en-IN" sz="2100" spc="-1" strike="noStrike">
              <a:latin typeface="Arial"/>
            </a:endParaRPr>
          </a:p>
        </p:txBody>
      </p:sp>
      <p:sp>
        <p:nvSpPr>
          <p:cNvPr id="143" name="Freeform 20"/>
          <p:cNvSpPr/>
          <p:nvPr/>
        </p:nvSpPr>
        <p:spPr>
          <a:xfrm>
            <a:off x="550440" y="453240"/>
            <a:ext cx="1332000" cy="1332000"/>
          </a:xfrm>
          <a:custGeom>
            <a:avLst/>
            <a:gdLst/>
            <a:ahLst/>
            <a:rect l="l" t="t" r="r" b="b"/>
            <a:pathLst>
              <a:path w="1332593" h="1332593">
                <a:moveTo>
                  <a:pt x="0" y="0"/>
                </a:moveTo>
                <a:lnTo>
                  <a:pt x="1332593" y="0"/>
                </a:lnTo>
                <a:lnTo>
                  <a:pt x="1332593" y="1332594"/>
                </a:lnTo>
                <a:lnTo>
                  <a:pt x="0" y="1332594"/>
                </a:lnTo>
                <a:lnTo>
                  <a:pt x="0" y="0"/>
                </a:lnTo>
                <a:close/>
              </a:path>
            </a:pathLst>
          </a:custGeom>
          <a:blipFill rotWithShape="0">
            <a:blip r:embed="rId1"/>
            <a:srcRect/>
            <a:stretch/>
          </a:blipFill>
          <a:ln w="0">
            <a:noFill/>
          </a:ln>
        </p:spPr>
        <p:style>
          <a:lnRef idx="0"/>
          <a:fillRef idx="0"/>
          <a:effectRef idx="0"/>
          <a:fontRef idx="minor"/>
        </p:style>
      </p:sp>
      <p:sp>
        <p:nvSpPr>
          <p:cNvPr id="144" name="Freeform 21"/>
          <p:cNvSpPr/>
          <p:nvPr/>
        </p:nvSpPr>
        <p:spPr>
          <a:xfrm>
            <a:off x="17419320" y="1776240"/>
            <a:ext cx="1122120" cy="1122120"/>
          </a:xfrm>
          <a:custGeom>
            <a:avLst/>
            <a:gdLst/>
            <a:ahLst/>
            <a:rect l="l" t="t" r="r" b="b"/>
            <a:pathLst>
              <a:path w="1122746" h="1122746">
                <a:moveTo>
                  <a:pt x="0" y="0"/>
                </a:moveTo>
                <a:lnTo>
                  <a:pt x="1122746" y="0"/>
                </a:lnTo>
                <a:lnTo>
                  <a:pt x="1122746" y="1122745"/>
                </a:lnTo>
                <a:lnTo>
                  <a:pt x="0" y="1122745"/>
                </a:lnTo>
                <a:lnTo>
                  <a:pt x="0" y="0"/>
                </a:lnTo>
                <a:close/>
              </a:path>
            </a:pathLst>
          </a:custGeom>
          <a:blipFill rotWithShape="0">
            <a:blip r:embed="rId2"/>
            <a:srcRect/>
            <a:stretch/>
          </a:blipFill>
          <a:ln w="0">
            <a:noFill/>
          </a:ln>
        </p:spPr>
        <p:style>
          <a:lnRef idx="0"/>
          <a:fillRef idx="0"/>
          <a:effectRef idx="0"/>
          <a:fontRef idx="minor"/>
        </p:style>
      </p:sp>
      <p:sp>
        <p:nvSpPr>
          <p:cNvPr id="145" name="Freeform 22"/>
          <p:cNvSpPr/>
          <p:nvPr/>
        </p:nvSpPr>
        <p:spPr>
          <a:xfrm rot="413400">
            <a:off x="9068400" y="9419400"/>
            <a:ext cx="697320" cy="697320"/>
          </a:xfrm>
          <a:custGeom>
            <a:avLst/>
            <a:gdLst/>
            <a:ahLst/>
            <a:rect l="l" t="t" r="r" b="b"/>
            <a:pathLst>
              <a:path w="697929" h="697929">
                <a:moveTo>
                  <a:pt x="0" y="0"/>
                </a:moveTo>
                <a:lnTo>
                  <a:pt x="697929" y="0"/>
                </a:lnTo>
                <a:lnTo>
                  <a:pt x="697929" y="697928"/>
                </a:lnTo>
                <a:lnTo>
                  <a:pt x="0" y="697928"/>
                </a:lnTo>
                <a:lnTo>
                  <a:pt x="0" y="0"/>
                </a:lnTo>
                <a:close/>
              </a:path>
            </a:pathLst>
          </a:custGeom>
          <a:blipFill rotWithShape="0">
            <a:blip r:embed="rId3"/>
            <a:srcRect/>
            <a:stretch/>
          </a:blipFill>
          <a:ln w="0">
            <a:noFill/>
          </a:ln>
        </p:spPr>
        <p:style>
          <a:lnRef idx="0"/>
          <a:fillRef idx="0"/>
          <a:effectRef idx="0"/>
          <a:fontRef idx="minor"/>
        </p:style>
      </p:sp>
      <p:grpSp>
        <p:nvGrpSpPr>
          <p:cNvPr id="146" name="Group 23"/>
          <p:cNvGrpSpPr/>
          <p:nvPr/>
        </p:nvGrpSpPr>
        <p:grpSpPr>
          <a:xfrm>
            <a:off x="2020320" y="-117720"/>
            <a:ext cx="570240" cy="570240"/>
            <a:chOff x="2020320" y="-117720"/>
            <a:chExt cx="570240" cy="570240"/>
          </a:xfrm>
        </p:grpSpPr>
        <p:sp>
          <p:nvSpPr>
            <p:cNvPr id="147" name="Freeform 24"/>
            <p:cNvSpPr/>
            <p:nvPr/>
          </p:nvSpPr>
          <p:spPr>
            <a:xfrm>
              <a:off x="2020320" y="-117720"/>
              <a:ext cx="570240" cy="5702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148" name="TextBox 25"/>
            <p:cNvSpPr/>
            <p:nvPr/>
          </p:nvSpPr>
          <p:spPr>
            <a:xfrm>
              <a:off x="2073600" y="-111240"/>
              <a:ext cx="463320" cy="510120"/>
            </a:xfrm>
            <a:prstGeom prst="rect">
              <a:avLst/>
            </a:prstGeom>
            <a:noFill/>
            <a:ln w="0">
              <a:noFill/>
            </a:ln>
          </p:spPr>
          <p:style>
            <a:lnRef idx="0"/>
            <a:fillRef idx="0"/>
            <a:effectRef idx="0"/>
            <a:fontRef idx="minor"/>
          </p:style>
        </p:sp>
      </p:grpSp>
      <p:grpSp>
        <p:nvGrpSpPr>
          <p:cNvPr id="149" name="Group 26"/>
          <p:cNvGrpSpPr/>
          <p:nvPr/>
        </p:nvGrpSpPr>
        <p:grpSpPr>
          <a:xfrm>
            <a:off x="2591280" y="765000"/>
            <a:ext cx="353880" cy="353880"/>
            <a:chOff x="2591280" y="765000"/>
            <a:chExt cx="353880" cy="353880"/>
          </a:xfrm>
        </p:grpSpPr>
        <p:sp>
          <p:nvSpPr>
            <p:cNvPr id="150" name="Freeform 27"/>
            <p:cNvSpPr/>
            <p:nvPr/>
          </p:nvSpPr>
          <p:spPr>
            <a:xfrm>
              <a:off x="2591280" y="765000"/>
              <a:ext cx="353880" cy="3538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151" name="TextBox 28"/>
            <p:cNvSpPr/>
            <p:nvPr/>
          </p:nvSpPr>
          <p:spPr>
            <a:xfrm>
              <a:off x="2624400" y="769320"/>
              <a:ext cx="287280" cy="316440"/>
            </a:xfrm>
            <a:prstGeom prst="rect">
              <a:avLst/>
            </a:prstGeom>
            <a:noFill/>
            <a:ln w="0">
              <a:noFill/>
            </a:ln>
          </p:spPr>
          <p:style>
            <a:lnRef idx="0"/>
            <a:fillRef idx="0"/>
            <a:effectRef idx="0"/>
            <a:fontRef idx="minor"/>
          </p:style>
        </p:sp>
      </p:grpSp>
      <p:grpSp>
        <p:nvGrpSpPr>
          <p:cNvPr id="152" name="Group 29"/>
          <p:cNvGrpSpPr/>
          <p:nvPr/>
        </p:nvGrpSpPr>
        <p:grpSpPr>
          <a:xfrm>
            <a:off x="17079840" y="548640"/>
            <a:ext cx="624240" cy="624240"/>
            <a:chOff x="17079840" y="548640"/>
            <a:chExt cx="624240" cy="624240"/>
          </a:xfrm>
        </p:grpSpPr>
        <p:sp>
          <p:nvSpPr>
            <p:cNvPr id="153" name="Freeform 30"/>
            <p:cNvSpPr/>
            <p:nvPr/>
          </p:nvSpPr>
          <p:spPr>
            <a:xfrm>
              <a:off x="17079840" y="548640"/>
              <a:ext cx="624240" cy="6242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154" name="TextBox 31"/>
            <p:cNvSpPr/>
            <p:nvPr/>
          </p:nvSpPr>
          <p:spPr>
            <a:xfrm>
              <a:off x="17138520" y="555840"/>
              <a:ext cx="507240" cy="558360"/>
            </a:xfrm>
            <a:prstGeom prst="rect">
              <a:avLst/>
            </a:prstGeom>
            <a:noFill/>
            <a:ln w="0">
              <a:noFill/>
            </a:ln>
          </p:spPr>
          <p:style>
            <a:lnRef idx="0"/>
            <a:fillRef idx="0"/>
            <a:effectRef idx="0"/>
            <a:fontRef idx="minor"/>
          </p:style>
        </p:sp>
      </p:grpSp>
      <p:grpSp>
        <p:nvGrpSpPr>
          <p:cNvPr id="155" name="Group 32"/>
          <p:cNvGrpSpPr/>
          <p:nvPr/>
        </p:nvGrpSpPr>
        <p:grpSpPr>
          <a:xfrm>
            <a:off x="16502400" y="1426320"/>
            <a:ext cx="430560" cy="430560"/>
            <a:chOff x="16502400" y="1426320"/>
            <a:chExt cx="430560" cy="430560"/>
          </a:xfrm>
        </p:grpSpPr>
        <p:sp>
          <p:nvSpPr>
            <p:cNvPr id="156" name="Freeform 33"/>
            <p:cNvSpPr/>
            <p:nvPr/>
          </p:nvSpPr>
          <p:spPr>
            <a:xfrm>
              <a:off x="16502400" y="1426320"/>
              <a:ext cx="430560" cy="430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157" name="TextBox 34"/>
            <p:cNvSpPr/>
            <p:nvPr/>
          </p:nvSpPr>
          <p:spPr>
            <a:xfrm>
              <a:off x="16542720" y="1431360"/>
              <a:ext cx="349920" cy="385200"/>
            </a:xfrm>
            <a:prstGeom prst="rect">
              <a:avLst/>
            </a:prstGeom>
            <a:noFill/>
            <a:ln w="0">
              <a:noFill/>
            </a:ln>
          </p:spPr>
          <p:style>
            <a:lnRef idx="0"/>
            <a:fillRef idx="0"/>
            <a:effectRef idx="0"/>
            <a:fontRef idx="minor"/>
          </p:style>
        </p:sp>
      </p:grpSp>
      <p:grpSp>
        <p:nvGrpSpPr>
          <p:cNvPr id="158" name="Group 35"/>
          <p:cNvGrpSpPr/>
          <p:nvPr/>
        </p:nvGrpSpPr>
        <p:grpSpPr>
          <a:xfrm>
            <a:off x="16205760" y="357480"/>
            <a:ext cx="295920" cy="295920"/>
            <a:chOff x="16205760" y="357480"/>
            <a:chExt cx="295920" cy="295920"/>
          </a:xfrm>
        </p:grpSpPr>
        <p:sp>
          <p:nvSpPr>
            <p:cNvPr id="159" name="Freeform 36"/>
            <p:cNvSpPr/>
            <p:nvPr/>
          </p:nvSpPr>
          <p:spPr>
            <a:xfrm>
              <a:off x="16205760" y="357480"/>
              <a:ext cx="295920" cy="2959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89a"/>
            </a:solidFill>
            <a:ln w="0">
              <a:noFill/>
            </a:ln>
          </p:spPr>
          <p:style>
            <a:lnRef idx="0"/>
            <a:fillRef idx="0"/>
            <a:effectRef idx="0"/>
            <a:fontRef idx="minor"/>
          </p:style>
        </p:sp>
        <p:sp>
          <p:nvSpPr>
            <p:cNvPr id="160" name="TextBox 37"/>
            <p:cNvSpPr/>
            <p:nvPr/>
          </p:nvSpPr>
          <p:spPr>
            <a:xfrm>
              <a:off x="16233480" y="361080"/>
              <a:ext cx="240120" cy="264600"/>
            </a:xfrm>
            <a:prstGeom prst="rect">
              <a:avLst/>
            </a:prstGeom>
            <a:noFill/>
            <a:ln w="0">
              <a:noFill/>
            </a:ln>
          </p:spPr>
          <p:style>
            <a:lnRef idx="0"/>
            <a:fillRef idx="0"/>
            <a:effectRef idx="0"/>
            <a:fontRef idx="minor"/>
          </p:style>
        </p:sp>
      </p:grpSp>
      <p:grpSp>
        <p:nvGrpSpPr>
          <p:cNvPr id="161" name="Group 38"/>
          <p:cNvGrpSpPr/>
          <p:nvPr/>
        </p:nvGrpSpPr>
        <p:grpSpPr>
          <a:xfrm>
            <a:off x="1883160" y="9433080"/>
            <a:ext cx="496080" cy="496080"/>
            <a:chOff x="1883160" y="9433080"/>
            <a:chExt cx="496080" cy="496080"/>
          </a:xfrm>
        </p:grpSpPr>
        <p:sp>
          <p:nvSpPr>
            <p:cNvPr id="162" name="Freeform 39"/>
            <p:cNvSpPr/>
            <p:nvPr/>
          </p:nvSpPr>
          <p:spPr>
            <a:xfrm>
              <a:off x="1883160" y="9433080"/>
              <a:ext cx="496080" cy="4960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668d"/>
            </a:solidFill>
            <a:ln w="0">
              <a:noFill/>
            </a:ln>
          </p:spPr>
          <p:style>
            <a:lnRef idx="0"/>
            <a:fillRef idx="0"/>
            <a:effectRef idx="0"/>
            <a:fontRef idx="minor"/>
          </p:style>
        </p:sp>
        <p:sp>
          <p:nvSpPr>
            <p:cNvPr id="163" name="TextBox 40"/>
            <p:cNvSpPr/>
            <p:nvPr/>
          </p:nvSpPr>
          <p:spPr>
            <a:xfrm>
              <a:off x="1929960" y="9439200"/>
              <a:ext cx="402840" cy="443520"/>
            </a:xfrm>
            <a:prstGeom prst="rect">
              <a:avLst/>
            </a:prstGeom>
            <a:noFill/>
            <a:ln w="0">
              <a:noFill/>
            </a:ln>
          </p:spPr>
          <p:style>
            <a:lnRef idx="0"/>
            <a:fillRef idx="0"/>
            <a:effectRef idx="0"/>
            <a:fontRef idx="minor"/>
          </p:style>
        </p:sp>
      </p:grpSp>
      <p:grpSp>
        <p:nvGrpSpPr>
          <p:cNvPr id="164" name="Group 41"/>
          <p:cNvGrpSpPr/>
          <p:nvPr/>
        </p:nvGrpSpPr>
        <p:grpSpPr>
          <a:xfrm>
            <a:off x="5245200" y="10055880"/>
            <a:ext cx="344160" cy="344160"/>
            <a:chOff x="5245200" y="10055880"/>
            <a:chExt cx="344160" cy="344160"/>
          </a:xfrm>
        </p:grpSpPr>
        <p:sp>
          <p:nvSpPr>
            <p:cNvPr id="165" name="Freeform 42"/>
            <p:cNvSpPr/>
            <p:nvPr/>
          </p:nvSpPr>
          <p:spPr>
            <a:xfrm>
              <a:off x="5245200" y="10055880"/>
              <a:ext cx="344160" cy="3441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166" name="TextBox 43"/>
            <p:cNvSpPr/>
            <p:nvPr/>
          </p:nvSpPr>
          <p:spPr>
            <a:xfrm>
              <a:off x="5277240" y="10060200"/>
              <a:ext cx="279360" cy="307800"/>
            </a:xfrm>
            <a:prstGeom prst="rect">
              <a:avLst/>
            </a:prstGeom>
            <a:noFill/>
            <a:ln w="0">
              <a:noFill/>
            </a:ln>
          </p:spPr>
          <p:style>
            <a:lnRef idx="0"/>
            <a:fillRef idx="0"/>
            <a:effectRef idx="0"/>
            <a:fontRef idx="minor"/>
          </p:style>
        </p:sp>
      </p:grpSp>
      <p:grpSp>
        <p:nvGrpSpPr>
          <p:cNvPr id="167" name="Group 44"/>
          <p:cNvGrpSpPr/>
          <p:nvPr/>
        </p:nvGrpSpPr>
        <p:grpSpPr>
          <a:xfrm>
            <a:off x="16271640" y="9456120"/>
            <a:ext cx="311760" cy="311760"/>
            <a:chOff x="16271640" y="9456120"/>
            <a:chExt cx="311760" cy="311760"/>
          </a:xfrm>
        </p:grpSpPr>
        <p:sp>
          <p:nvSpPr>
            <p:cNvPr id="168" name="Freeform 45"/>
            <p:cNvSpPr/>
            <p:nvPr/>
          </p:nvSpPr>
          <p:spPr>
            <a:xfrm>
              <a:off x="16271640" y="9456120"/>
              <a:ext cx="311760" cy="3117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169" name="TextBox 46"/>
            <p:cNvSpPr/>
            <p:nvPr/>
          </p:nvSpPr>
          <p:spPr>
            <a:xfrm>
              <a:off x="16300800" y="9459720"/>
              <a:ext cx="253080" cy="279000"/>
            </a:xfrm>
            <a:prstGeom prst="rect">
              <a:avLst/>
            </a:prstGeom>
            <a:noFill/>
            <a:ln w="0">
              <a:noFill/>
            </a:ln>
          </p:spPr>
          <p:style>
            <a:lnRef idx="0"/>
            <a:fillRef idx="0"/>
            <a:effectRef idx="0"/>
            <a:fontRef idx="minor"/>
          </p:style>
        </p:sp>
      </p:grpSp>
      <p:grpSp>
        <p:nvGrpSpPr>
          <p:cNvPr id="170" name="Group 47"/>
          <p:cNvGrpSpPr/>
          <p:nvPr/>
        </p:nvGrpSpPr>
        <p:grpSpPr>
          <a:xfrm>
            <a:off x="10239840" y="9846360"/>
            <a:ext cx="208800" cy="208800"/>
            <a:chOff x="10239840" y="9846360"/>
            <a:chExt cx="208800" cy="208800"/>
          </a:xfrm>
        </p:grpSpPr>
        <p:sp>
          <p:nvSpPr>
            <p:cNvPr id="171" name="Freeform 48"/>
            <p:cNvSpPr/>
            <p:nvPr/>
          </p:nvSpPr>
          <p:spPr>
            <a:xfrm>
              <a:off x="10239840" y="9846360"/>
              <a:ext cx="208800" cy="2088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89a"/>
            </a:solidFill>
            <a:ln w="0">
              <a:noFill/>
            </a:ln>
          </p:spPr>
          <p:style>
            <a:lnRef idx="0"/>
            <a:fillRef idx="0"/>
            <a:effectRef idx="0"/>
            <a:fontRef idx="minor"/>
          </p:style>
        </p:sp>
        <p:sp>
          <p:nvSpPr>
            <p:cNvPr id="172" name="TextBox 49"/>
            <p:cNvSpPr/>
            <p:nvPr/>
          </p:nvSpPr>
          <p:spPr>
            <a:xfrm>
              <a:off x="10259280" y="9848880"/>
              <a:ext cx="169560" cy="186840"/>
            </a:xfrm>
            <a:prstGeom prst="rect">
              <a:avLst/>
            </a:prstGeom>
            <a:noFill/>
            <a:ln w="0">
              <a:noFill/>
            </a:ln>
          </p:spPr>
          <p:style>
            <a:lnRef idx="0"/>
            <a:fillRef idx="0"/>
            <a:effectRef idx="0"/>
            <a:fontRef idx="minor"/>
          </p:style>
        </p:sp>
      </p:grpSp>
      <p:grpSp>
        <p:nvGrpSpPr>
          <p:cNvPr id="173" name="Group 50"/>
          <p:cNvGrpSpPr/>
          <p:nvPr/>
        </p:nvGrpSpPr>
        <p:grpSpPr>
          <a:xfrm>
            <a:off x="17259480" y="9899640"/>
            <a:ext cx="547920" cy="547920"/>
            <a:chOff x="17259480" y="9899640"/>
            <a:chExt cx="547920" cy="547920"/>
          </a:xfrm>
        </p:grpSpPr>
        <p:sp>
          <p:nvSpPr>
            <p:cNvPr id="174" name="Freeform 51"/>
            <p:cNvSpPr/>
            <p:nvPr/>
          </p:nvSpPr>
          <p:spPr>
            <a:xfrm>
              <a:off x="17259480" y="9899640"/>
              <a:ext cx="547920" cy="5479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89a"/>
            </a:solidFill>
            <a:ln w="0">
              <a:noFill/>
            </a:ln>
          </p:spPr>
          <p:style>
            <a:lnRef idx="0"/>
            <a:fillRef idx="0"/>
            <a:effectRef idx="0"/>
            <a:fontRef idx="minor"/>
          </p:style>
        </p:sp>
        <p:sp>
          <p:nvSpPr>
            <p:cNvPr id="175" name="TextBox 52"/>
            <p:cNvSpPr/>
            <p:nvPr/>
          </p:nvSpPr>
          <p:spPr>
            <a:xfrm>
              <a:off x="17310600" y="9906120"/>
              <a:ext cx="444960" cy="489960"/>
            </a:xfrm>
            <a:prstGeom prst="rect">
              <a:avLst/>
            </a:prstGeom>
            <a:noFill/>
            <a:ln w="0">
              <a:noFill/>
            </a:ln>
          </p:spPr>
          <p:style>
            <a:lnRef idx="0"/>
            <a:fillRef idx="0"/>
            <a:effectRef idx="0"/>
            <a:fontRef idx="minor"/>
          </p:style>
        </p:sp>
      </p:grpSp>
      <p:sp>
        <p:nvSpPr>
          <p:cNvPr id="176" name="Freeform 53"/>
          <p:cNvSpPr/>
          <p:nvPr/>
        </p:nvSpPr>
        <p:spPr>
          <a:xfrm>
            <a:off x="14946840" y="9990720"/>
            <a:ext cx="697320" cy="697320"/>
          </a:xfrm>
          <a:custGeom>
            <a:avLst/>
            <a:gdLst/>
            <a:ahLst/>
            <a:rect l="l" t="t" r="r" b="b"/>
            <a:pathLst>
              <a:path w="697929" h="697929">
                <a:moveTo>
                  <a:pt x="0" y="0"/>
                </a:moveTo>
                <a:lnTo>
                  <a:pt x="697928" y="0"/>
                </a:lnTo>
                <a:lnTo>
                  <a:pt x="697928" y="697929"/>
                </a:lnTo>
                <a:lnTo>
                  <a:pt x="0" y="697929"/>
                </a:lnTo>
                <a:lnTo>
                  <a:pt x="0" y="0"/>
                </a:lnTo>
                <a:close/>
              </a:path>
            </a:pathLst>
          </a:custGeom>
          <a:blipFill rotWithShape="0">
            <a:blip r:embed="rId4"/>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c900"/>
        </a:solidFill>
      </p:bgPr>
    </p:bg>
    <p:spTree>
      <p:nvGrpSpPr>
        <p:cNvPr id="1" name=""/>
        <p:cNvGrpSpPr/>
        <p:nvPr/>
      </p:nvGrpSpPr>
      <p:grpSpPr>
        <a:xfrm>
          <a:off x="0" y="0"/>
          <a:ext cx="0" cy="0"/>
          <a:chOff x="0" y="0"/>
          <a:chExt cx="0" cy="0"/>
        </a:xfrm>
      </p:grpSpPr>
      <p:sp>
        <p:nvSpPr>
          <p:cNvPr id="177" name="Freeform 2"/>
          <p:cNvSpPr/>
          <p:nvPr/>
        </p:nvSpPr>
        <p:spPr>
          <a:xfrm rot="5400000">
            <a:off x="10104840" y="1685160"/>
            <a:ext cx="10208160" cy="10514160"/>
          </a:xfrm>
          <a:custGeom>
            <a:avLst/>
            <a:gdLst/>
            <a:ahLst/>
            <a:rect l="l" t="t" r="r" b="b"/>
            <a:pathLst>
              <a:path w="10208946" h="10514832">
                <a:moveTo>
                  <a:pt x="0" y="0"/>
                </a:moveTo>
                <a:lnTo>
                  <a:pt x="10208946" y="0"/>
                </a:lnTo>
                <a:lnTo>
                  <a:pt x="10208946" y="10514832"/>
                </a:lnTo>
                <a:lnTo>
                  <a:pt x="0" y="10514832"/>
                </a:lnTo>
                <a:lnTo>
                  <a:pt x="0" y="0"/>
                </a:lnTo>
                <a:close/>
              </a:path>
            </a:pathLst>
          </a:custGeom>
          <a:blipFill rotWithShape="0">
            <a:blip r:embed="rId1"/>
            <a:srcRect/>
            <a:stretch/>
          </a:blipFill>
          <a:ln w="0">
            <a:noFill/>
          </a:ln>
        </p:spPr>
        <p:style>
          <a:lnRef idx="0"/>
          <a:fillRef idx="0"/>
          <a:effectRef idx="0"/>
          <a:fontRef idx="minor"/>
        </p:style>
      </p:sp>
      <p:sp>
        <p:nvSpPr>
          <p:cNvPr id="178" name="Freeform 3"/>
          <p:cNvSpPr/>
          <p:nvPr/>
        </p:nvSpPr>
        <p:spPr>
          <a:xfrm>
            <a:off x="11890080" y="4421160"/>
            <a:ext cx="5693040" cy="5963400"/>
          </a:xfrm>
          <a:custGeom>
            <a:avLst/>
            <a:gdLst/>
            <a:ahLst/>
            <a:rect l="l" t="t" r="r" b="b"/>
            <a:pathLst>
              <a:path w="5693928" h="5964078">
                <a:moveTo>
                  <a:pt x="0" y="0"/>
                </a:moveTo>
                <a:lnTo>
                  <a:pt x="5693927" y="0"/>
                </a:lnTo>
                <a:lnTo>
                  <a:pt x="5693927" y="5964077"/>
                </a:lnTo>
                <a:lnTo>
                  <a:pt x="0" y="5964077"/>
                </a:lnTo>
                <a:lnTo>
                  <a:pt x="0" y="0"/>
                </a:lnTo>
                <a:close/>
              </a:path>
            </a:pathLst>
          </a:custGeom>
          <a:blipFill rotWithShape="0">
            <a:blip r:embed="rId2"/>
            <a:srcRect/>
            <a:stretch/>
          </a:blipFill>
          <a:ln w="0">
            <a:noFill/>
          </a:ln>
        </p:spPr>
        <p:style>
          <a:lnRef idx="0"/>
          <a:fillRef idx="0"/>
          <a:effectRef idx="0"/>
          <a:fontRef idx="minor"/>
        </p:style>
      </p:sp>
      <p:sp>
        <p:nvSpPr>
          <p:cNvPr id="179" name="TextBox 4"/>
          <p:cNvSpPr/>
          <p:nvPr/>
        </p:nvSpPr>
        <p:spPr>
          <a:xfrm>
            <a:off x="1028880" y="4297320"/>
            <a:ext cx="8444160" cy="1422000"/>
          </a:xfrm>
          <a:prstGeom prst="rect">
            <a:avLst/>
          </a:prstGeom>
          <a:noFill/>
          <a:ln w="0">
            <a:noFill/>
          </a:ln>
        </p:spPr>
        <p:style>
          <a:lnRef idx="0"/>
          <a:fillRef idx="0"/>
          <a:effectRef idx="0"/>
          <a:fontRef idx="minor"/>
        </p:style>
        <p:txBody>
          <a:bodyPr lIns="0" rIns="0" tIns="0" bIns="0" anchor="t">
            <a:spAutoFit/>
          </a:bodyPr>
          <a:p>
            <a:pPr>
              <a:lnSpc>
                <a:spcPts val="11200"/>
              </a:lnSpc>
              <a:buNone/>
              <a:tabLst>
                <a:tab algn="l" pos="0"/>
              </a:tabLst>
            </a:pPr>
            <a:r>
              <a:rPr b="0" lang="en-US" sz="8000" spc="-1" strike="noStrike">
                <a:solidFill>
                  <a:srgbClr val="00334e"/>
                </a:solidFill>
                <a:latin typeface="Poppins Bold"/>
                <a:ea typeface="DejaVu Sans"/>
              </a:rPr>
              <a:t>Tech Stack</a:t>
            </a:r>
            <a:endParaRPr b="0" lang="en-IN" sz="8000" spc="-1" strike="noStrike">
              <a:latin typeface="Arial"/>
            </a:endParaRPr>
          </a:p>
        </p:txBody>
      </p:sp>
      <p:sp>
        <p:nvSpPr>
          <p:cNvPr id="180" name="Freeform 5"/>
          <p:cNvSpPr/>
          <p:nvPr/>
        </p:nvSpPr>
        <p:spPr>
          <a:xfrm>
            <a:off x="-221040" y="765720"/>
            <a:ext cx="1786680" cy="1786680"/>
          </a:xfrm>
          <a:custGeom>
            <a:avLst/>
            <a:gdLst/>
            <a:ahLst/>
            <a:rect l="l" t="t" r="r" b="b"/>
            <a:pathLst>
              <a:path w="1787258" h="1787258">
                <a:moveTo>
                  <a:pt x="0" y="0"/>
                </a:moveTo>
                <a:lnTo>
                  <a:pt x="1787258" y="0"/>
                </a:lnTo>
                <a:lnTo>
                  <a:pt x="1787258" y="1787258"/>
                </a:lnTo>
                <a:lnTo>
                  <a:pt x="0" y="1787258"/>
                </a:lnTo>
                <a:lnTo>
                  <a:pt x="0" y="0"/>
                </a:lnTo>
                <a:close/>
              </a:path>
            </a:pathLst>
          </a:custGeom>
          <a:blipFill rotWithShape="0">
            <a:blip r:embed="rId3"/>
            <a:srcRect/>
            <a:stretch/>
          </a:blipFill>
          <a:ln w="0">
            <a:noFill/>
          </a:ln>
        </p:spPr>
        <p:style>
          <a:lnRef idx="0"/>
          <a:fillRef idx="0"/>
          <a:effectRef idx="0"/>
          <a:fontRef idx="minor"/>
        </p:style>
      </p:sp>
      <p:grpSp>
        <p:nvGrpSpPr>
          <p:cNvPr id="181" name="Group 6"/>
          <p:cNvGrpSpPr/>
          <p:nvPr/>
        </p:nvGrpSpPr>
        <p:grpSpPr>
          <a:xfrm>
            <a:off x="2237400" y="-96840"/>
            <a:ext cx="793800" cy="793800"/>
            <a:chOff x="2237400" y="-96840"/>
            <a:chExt cx="793800" cy="793800"/>
          </a:xfrm>
        </p:grpSpPr>
        <p:sp>
          <p:nvSpPr>
            <p:cNvPr id="182" name="Freeform 7"/>
            <p:cNvSpPr/>
            <p:nvPr/>
          </p:nvSpPr>
          <p:spPr>
            <a:xfrm>
              <a:off x="2237400" y="-96840"/>
              <a:ext cx="793800" cy="7938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668d"/>
            </a:solidFill>
            <a:ln w="0">
              <a:noFill/>
            </a:ln>
          </p:spPr>
          <p:style>
            <a:lnRef idx="0"/>
            <a:fillRef idx="0"/>
            <a:effectRef idx="0"/>
            <a:fontRef idx="minor"/>
          </p:style>
        </p:sp>
        <p:sp>
          <p:nvSpPr>
            <p:cNvPr id="183" name="TextBox 8"/>
            <p:cNvSpPr/>
            <p:nvPr/>
          </p:nvSpPr>
          <p:spPr>
            <a:xfrm>
              <a:off x="2311920" y="-87480"/>
              <a:ext cx="644760" cy="709920"/>
            </a:xfrm>
            <a:prstGeom prst="rect">
              <a:avLst/>
            </a:prstGeom>
            <a:noFill/>
            <a:ln w="0">
              <a:noFill/>
            </a:ln>
          </p:spPr>
          <p:style>
            <a:lnRef idx="0"/>
            <a:fillRef idx="0"/>
            <a:effectRef idx="0"/>
            <a:fontRef idx="minor"/>
          </p:style>
        </p:sp>
      </p:grpSp>
      <p:grpSp>
        <p:nvGrpSpPr>
          <p:cNvPr id="184" name="Group 9"/>
          <p:cNvGrpSpPr/>
          <p:nvPr/>
        </p:nvGrpSpPr>
        <p:grpSpPr>
          <a:xfrm>
            <a:off x="5562360" y="1023480"/>
            <a:ext cx="476640" cy="476640"/>
            <a:chOff x="5562360" y="1023480"/>
            <a:chExt cx="476640" cy="476640"/>
          </a:xfrm>
        </p:grpSpPr>
        <p:sp>
          <p:nvSpPr>
            <p:cNvPr id="185" name="Freeform 10"/>
            <p:cNvSpPr/>
            <p:nvPr/>
          </p:nvSpPr>
          <p:spPr>
            <a:xfrm>
              <a:off x="5562360" y="1023480"/>
              <a:ext cx="476640" cy="4766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89a"/>
            </a:solidFill>
            <a:ln w="0">
              <a:noFill/>
            </a:ln>
          </p:spPr>
          <p:style>
            <a:lnRef idx="0"/>
            <a:fillRef idx="0"/>
            <a:effectRef idx="0"/>
            <a:fontRef idx="minor"/>
          </p:style>
        </p:sp>
        <p:sp>
          <p:nvSpPr>
            <p:cNvPr id="186" name="TextBox 11"/>
            <p:cNvSpPr/>
            <p:nvPr/>
          </p:nvSpPr>
          <p:spPr>
            <a:xfrm>
              <a:off x="5607000" y="1028880"/>
              <a:ext cx="387360" cy="426600"/>
            </a:xfrm>
            <a:prstGeom prst="rect">
              <a:avLst/>
            </a:prstGeom>
            <a:noFill/>
            <a:ln w="0">
              <a:noFill/>
            </a:ln>
          </p:spPr>
          <p:style>
            <a:lnRef idx="0"/>
            <a:fillRef idx="0"/>
            <a:effectRef idx="0"/>
            <a:fontRef idx="minor"/>
          </p:style>
        </p:sp>
      </p:grpSp>
      <p:grpSp>
        <p:nvGrpSpPr>
          <p:cNvPr id="187" name="Group 12"/>
          <p:cNvGrpSpPr/>
          <p:nvPr/>
        </p:nvGrpSpPr>
        <p:grpSpPr>
          <a:xfrm>
            <a:off x="8902800" y="2046240"/>
            <a:ext cx="299520" cy="299520"/>
            <a:chOff x="8902800" y="2046240"/>
            <a:chExt cx="299520" cy="299520"/>
          </a:xfrm>
        </p:grpSpPr>
        <p:sp>
          <p:nvSpPr>
            <p:cNvPr id="188" name="Freeform 13"/>
            <p:cNvSpPr/>
            <p:nvPr/>
          </p:nvSpPr>
          <p:spPr>
            <a:xfrm>
              <a:off x="8902800" y="2046240"/>
              <a:ext cx="299520" cy="2995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900"/>
            </a:solidFill>
            <a:ln w="0">
              <a:noFill/>
            </a:ln>
          </p:spPr>
          <p:style>
            <a:lnRef idx="0"/>
            <a:fillRef idx="0"/>
            <a:effectRef idx="0"/>
            <a:fontRef idx="minor"/>
          </p:style>
        </p:sp>
        <p:sp>
          <p:nvSpPr>
            <p:cNvPr id="189" name="TextBox 14"/>
            <p:cNvSpPr/>
            <p:nvPr/>
          </p:nvSpPr>
          <p:spPr>
            <a:xfrm>
              <a:off x="8931240" y="2049840"/>
              <a:ext cx="243360" cy="267840"/>
            </a:xfrm>
            <a:prstGeom prst="rect">
              <a:avLst/>
            </a:prstGeom>
            <a:noFill/>
            <a:ln w="0">
              <a:noFill/>
            </a:ln>
          </p:spPr>
          <p:style>
            <a:lnRef idx="0"/>
            <a:fillRef idx="0"/>
            <a:effectRef idx="0"/>
            <a:fontRef idx="minor"/>
          </p:style>
        </p:sp>
      </p:grpSp>
      <p:sp>
        <p:nvSpPr>
          <p:cNvPr id="190" name="Freeform 15"/>
          <p:cNvSpPr/>
          <p:nvPr/>
        </p:nvSpPr>
        <p:spPr>
          <a:xfrm>
            <a:off x="9700560" y="8237160"/>
            <a:ext cx="1297440" cy="1297440"/>
          </a:xfrm>
          <a:custGeom>
            <a:avLst/>
            <a:gdLst/>
            <a:ahLst/>
            <a:rect l="l" t="t" r="r" b="b"/>
            <a:pathLst>
              <a:path w="1298201" h="1298201">
                <a:moveTo>
                  <a:pt x="0" y="0"/>
                </a:moveTo>
                <a:lnTo>
                  <a:pt x="1298201" y="0"/>
                </a:lnTo>
                <a:lnTo>
                  <a:pt x="1298201" y="1298201"/>
                </a:lnTo>
                <a:lnTo>
                  <a:pt x="0" y="1298201"/>
                </a:lnTo>
                <a:lnTo>
                  <a:pt x="0" y="0"/>
                </a:lnTo>
                <a:close/>
              </a:path>
            </a:pathLst>
          </a:custGeom>
          <a:blipFill rotWithShape="0">
            <a:blip r:embed="rId4"/>
            <a:srcRect/>
            <a:stretch/>
          </a:blipFill>
          <a:ln w="0">
            <a:noFill/>
          </a:ln>
        </p:spPr>
        <p:style>
          <a:lnRef idx="0"/>
          <a:fillRef idx="0"/>
          <a:effectRef idx="0"/>
          <a:fontRef idx="minor"/>
        </p:style>
      </p:sp>
      <p:grpSp>
        <p:nvGrpSpPr>
          <p:cNvPr id="191" name="Group 16"/>
          <p:cNvGrpSpPr/>
          <p:nvPr/>
        </p:nvGrpSpPr>
        <p:grpSpPr>
          <a:xfrm>
            <a:off x="7808040" y="9583200"/>
            <a:ext cx="793800" cy="793800"/>
            <a:chOff x="7808040" y="9583200"/>
            <a:chExt cx="793800" cy="793800"/>
          </a:xfrm>
        </p:grpSpPr>
        <p:sp>
          <p:nvSpPr>
            <p:cNvPr id="192" name="Freeform 17"/>
            <p:cNvSpPr/>
            <p:nvPr/>
          </p:nvSpPr>
          <p:spPr>
            <a:xfrm>
              <a:off x="7808040" y="9583200"/>
              <a:ext cx="793800" cy="7938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89a"/>
            </a:solidFill>
            <a:ln w="0">
              <a:noFill/>
            </a:ln>
          </p:spPr>
          <p:style>
            <a:lnRef idx="0"/>
            <a:fillRef idx="0"/>
            <a:effectRef idx="0"/>
            <a:fontRef idx="minor"/>
          </p:style>
        </p:sp>
        <p:sp>
          <p:nvSpPr>
            <p:cNvPr id="193" name="TextBox 18"/>
            <p:cNvSpPr/>
            <p:nvPr/>
          </p:nvSpPr>
          <p:spPr>
            <a:xfrm>
              <a:off x="7882560" y="9592200"/>
              <a:ext cx="644760" cy="709920"/>
            </a:xfrm>
            <a:prstGeom prst="rect">
              <a:avLst/>
            </a:prstGeom>
            <a:noFill/>
            <a:ln w="0">
              <a:noFill/>
            </a:ln>
          </p:spPr>
          <p:style>
            <a:lnRef idx="0"/>
            <a:fillRef idx="0"/>
            <a:effectRef idx="0"/>
            <a:fontRef idx="minor"/>
          </p:style>
        </p:sp>
      </p:grpSp>
      <p:grpSp>
        <p:nvGrpSpPr>
          <p:cNvPr id="194" name="Group 19"/>
          <p:cNvGrpSpPr/>
          <p:nvPr/>
        </p:nvGrpSpPr>
        <p:grpSpPr>
          <a:xfrm>
            <a:off x="1028880" y="8647560"/>
            <a:ext cx="476640" cy="476640"/>
            <a:chOff x="1028880" y="8647560"/>
            <a:chExt cx="476640" cy="476640"/>
          </a:xfrm>
        </p:grpSpPr>
        <p:sp>
          <p:nvSpPr>
            <p:cNvPr id="195" name="Freeform 20"/>
            <p:cNvSpPr/>
            <p:nvPr/>
          </p:nvSpPr>
          <p:spPr>
            <a:xfrm>
              <a:off x="1028880" y="8647560"/>
              <a:ext cx="476640" cy="4766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196" name="TextBox 21"/>
            <p:cNvSpPr/>
            <p:nvPr/>
          </p:nvSpPr>
          <p:spPr>
            <a:xfrm>
              <a:off x="1073520" y="8653320"/>
              <a:ext cx="387360" cy="426600"/>
            </a:xfrm>
            <a:prstGeom prst="rect">
              <a:avLst/>
            </a:prstGeom>
            <a:noFill/>
            <a:ln w="0">
              <a:noFill/>
            </a:ln>
          </p:spPr>
          <p:style>
            <a:lnRef idx="0"/>
            <a:fillRef idx="0"/>
            <a:effectRef idx="0"/>
            <a:fontRef idx="minor"/>
          </p:style>
        </p:sp>
      </p:grpSp>
      <p:sp>
        <p:nvSpPr>
          <p:cNvPr id="197" name="Freeform 22"/>
          <p:cNvSpPr/>
          <p:nvPr/>
        </p:nvSpPr>
        <p:spPr>
          <a:xfrm>
            <a:off x="16212600" y="1434600"/>
            <a:ext cx="1045800" cy="1045800"/>
          </a:xfrm>
          <a:custGeom>
            <a:avLst/>
            <a:gdLst/>
            <a:ahLst/>
            <a:rect l="l" t="t" r="r" b="b"/>
            <a:pathLst>
              <a:path w="1046525" h="1046525">
                <a:moveTo>
                  <a:pt x="0" y="0"/>
                </a:moveTo>
                <a:lnTo>
                  <a:pt x="1046525" y="0"/>
                </a:lnTo>
                <a:lnTo>
                  <a:pt x="1046525" y="1046524"/>
                </a:lnTo>
                <a:lnTo>
                  <a:pt x="0" y="1046524"/>
                </a:lnTo>
                <a:lnTo>
                  <a:pt x="0" y="0"/>
                </a:lnTo>
                <a:close/>
              </a:path>
            </a:pathLst>
          </a:custGeom>
          <a:blipFill rotWithShape="0">
            <a:blip r:embed="rId5"/>
            <a:srcRect/>
            <a:stretch/>
          </a:blipFill>
          <a:ln w="0">
            <a:noFill/>
          </a:ln>
        </p:spPr>
        <p:style>
          <a:lnRef idx="0"/>
          <a:fillRef idx="0"/>
          <a:effectRef idx="0"/>
          <a:fontRef idx="minor"/>
        </p:style>
      </p:sp>
      <p:grpSp>
        <p:nvGrpSpPr>
          <p:cNvPr id="198" name="Group 23"/>
          <p:cNvGrpSpPr/>
          <p:nvPr/>
        </p:nvGrpSpPr>
        <p:grpSpPr>
          <a:xfrm>
            <a:off x="13841640" y="765720"/>
            <a:ext cx="405000" cy="405000"/>
            <a:chOff x="13841640" y="765720"/>
            <a:chExt cx="405000" cy="405000"/>
          </a:xfrm>
        </p:grpSpPr>
        <p:sp>
          <p:nvSpPr>
            <p:cNvPr id="199" name="Freeform 24"/>
            <p:cNvSpPr/>
            <p:nvPr/>
          </p:nvSpPr>
          <p:spPr>
            <a:xfrm>
              <a:off x="13841640" y="765720"/>
              <a:ext cx="405000" cy="4050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200" name="TextBox 25"/>
            <p:cNvSpPr/>
            <p:nvPr/>
          </p:nvSpPr>
          <p:spPr>
            <a:xfrm>
              <a:off x="13879440" y="770760"/>
              <a:ext cx="329040" cy="362160"/>
            </a:xfrm>
            <a:prstGeom prst="rect">
              <a:avLst/>
            </a:prstGeom>
            <a:no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c900"/>
        </a:solidFill>
      </p:bgPr>
    </p:bg>
    <p:spTree>
      <p:nvGrpSpPr>
        <p:cNvPr id="1" name=""/>
        <p:cNvGrpSpPr/>
        <p:nvPr/>
      </p:nvGrpSpPr>
      <p:grpSpPr>
        <a:xfrm>
          <a:off x="0" y="0"/>
          <a:ext cx="0" cy="0"/>
          <a:chOff x="0" y="0"/>
          <a:chExt cx="0" cy="0"/>
        </a:xfrm>
      </p:grpSpPr>
      <p:sp>
        <p:nvSpPr>
          <p:cNvPr id="201" name="Freeform 2"/>
          <p:cNvSpPr/>
          <p:nvPr/>
        </p:nvSpPr>
        <p:spPr>
          <a:xfrm rot="4234200">
            <a:off x="-774360" y="-4789440"/>
            <a:ext cx="10208160" cy="10514160"/>
          </a:xfrm>
          <a:custGeom>
            <a:avLst/>
            <a:gdLst/>
            <a:ahLst/>
            <a:rect l="l" t="t" r="r" b="b"/>
            <a:pathLst>
              <a:path w="10208946" h="10514832">
                <a:moveTo>
                  <a:pt x="0" y="0"/>
                </a:moveTo>
                <a:lnTo>
                  <a:pt x="10208946" y="0"/>
                </a:lnTo>
                <a:lnTo>
                  <a:pt x="10208946" y="10514832"/>
                </a:lnTo>
                <a:lnTo>
                  <a:pt x="0" y="10514832"/>
                </a:lnTo>
                <a:lnTo>
                  <a:pt x="0" y="0"/>
                </a:lnTo>
                <a:close/>
              </a:path>
            </a:pathLst>
          </a:custGeom>
          <a:blipFill rotWithShape="0">
            <a:blip r:embed="rId1"/>
            <a:srcRect/>
            <a:stretch/>
          </a:blipFill>
          <a:ln w="0">
            <a:noFill/>
          </a:ln>
        </p:spPr>
        <p:style>
          <a:lnRef idx="0"/>
          <a:fillRef idx="0"/>
          <a:effectRef idx="0"/>
          <a:fontRef idx="minor"/>
        </p:style>
      </p:sp>
      <p:grpSp>
        <p:nvGrpSpPr>
          <p:cNvPr id="202" name="Group 3"/>
          <p:cNvGrpSpPr/>
          <p:nvPr/>
        </p:nvGrpSpPr>
        <p:grpSpPr>
          <a:xfrm>
            <a:off x="499320" y="2811600"/>
            <a:ext cx="5127120" cy="6846120"/>
            <a:chOff x="499320" y="2811600"/>
            <a:chExt cx="5127120" cy="6846120"/>
          </a:xfrm>
        </p:grpSpPr>
        <p:sp>
          <p:nvSpPr>
            <p:cNvPr id="203" name="Freeform 4"/>
            <p:cNvSpPr/>
            <p:nvPr/>
          </p:nvSpPr>
          <p:spPr>
            <a:xfrm>
              <a:off x="499320" y="3064680"/>
              <a:ext cx="5127120" cy="6593040"/>
            </a:xfrm>
            <a:custGeom>
              <a:avLst/>
              <a:gdLst/>
              <a:ahLst/>
              <a:rect l="l" t="t" r="r" b="b"/>
              <a:pathLst>
                <a:path w="1350577" h="1736627">
                  <a:moveTo>
                    <a:pt x="76997" y="0"/>
                  </a:moveTo>
                  <a:lnTo>
                    <a:pt x="1273580" y="0"/>
                  </a:lnTo>
                  <a:cubicBezTo>
                    <a:pt x="1294001" y="0"/>
                    <a:pt x="1313586" y="8112"/>
                    <a:pt x="1328025" y="22552"/>
                  </a:cubicBezTo>
                  <a:cubicBezTo>
                    <a:pt x="1342465" y="36992"/>
                    <a:pt x="1350577" y="56576"/>
                    <a:pt x="1350577" y="76997"/>
                  </a:cubicBezTo>
                  <a:lnTo>
                    <a:pt x="1350577" y="1659630"/>
                  </a:lnTo>
                  <a:cubicBezTo>
                    <a:pt x="1350577" y="1680051"/>
                    <a:pt x="1342465" y="1699635"/>
                    <a:pt x="1328025" y="1714075"/>
                  </a:cubicBezTo>
                  <a:cubicBezTo>
                    <a:pt x="1313586" y="1728515"/>
                    <a:pt x="1294001" y="1736627"/>
                    <a:pt x="1273580" y="1736627"/>
                  </a:cubicBezTo>
                  <a:lnTo>
                    <a:pt x="76997" y="1736627"/>
                  </a:lnTo>
                  <a:cubicBezTo>
                    <a:pt x="56576" y="1736627"/>
                    <a:pt x="36992" y="1728515"/>
                    <a:pt x="22552" y="1714075"/>
                  </a:cubicBezTo>
                  <a:cubicBezTo>
                    <a:pt x="8112" y="1699635"/>
                    <a:pt x="0" y="1680051"/>
                    <a:pt x="0" y="1659630"/>
                  </a:cubicBezTo>
                  <a:lnTo>
                    <a:pt x="0" y="76997"/>
                  </a:lnTo>
                  <a:cubicBezTo>
                    <a:pt x="0" y="56576"/>
                    <a:pt x="8112" y="36992"/>
                    <a:pt x="22552" y="22552"/>
                  </a:cubicBezTo>
                  <a:cubicBezTo>
                    <a:pt x="36992" y="8112"/>
                    <a:pt x="56576" y="0"/>
                    <a:pt x="76997" y="0"/>
                  </a:cubicBezTo>
                  <a:close/>
                </a:path>
              </a:pathLst>
            </a:custGeom>
            <a:solidFill>
              <a:srgbClr val="fffadd"/>
            </a:solidFill>
            <a:ln w="0">
              <a:noFill/>
            </a:ln>
          </p:spPr>
          <p:style>
            <a:lnRef idx="0"/>
            <a:fillRef idx="0"/>
            <a:effectRef idx="0"/>
            <a:fontRef idx="minor"/>
          </p:style>
        </p:sp>
        <p:sp>
          <p:nvSpPr>
            <p:cNvPr id="204" name="TextBox 5"/>
            <p:cNvSpPr/>
            <p:nvPr/>
          </p:nvSpPr>
          <p:spPr>
            <a:xfrm>
              <a:off x="499320" y="2811600"/>
              <a:ext cx="5127120" cy="6846120"/>
            </a:xfrm>
            <a:prstGeom prst="rect">
              <a:avLst/>
            </a:prstGeom>
            <a:noFill/>
            <a:ln w="0">
              <a:noFill/>
            </a:ln>
          </p:spPr>
          <p:style>
            <a:lnRef idx="0"/>
            <a:fillRef idx="0"/>
            <a:effectRef idx="0"/>
            <a:fontRef idx="minor"/>
          </p:style>
        </p:sp>
      </p:grpSp>
      <p:grpSp>
        <p:nvGrpSpPr>
          <p:cNvPr id="205" name="Group 6"/>
          <p:cNvGrpSpPr/>
          <p:nvPr/>
        </p:nvGrpSpPr>
        <p:grpSpPr>
          <a:xfrm>
            <a:off x="181440" y="3664800"/>
            <a:ext cx="5134680" cy="790920"/>
            <a:chOff x="181440" y="3664800"/>
            <a:chExt cx="5134680" cy="790920"/>
          </a:xfrm>
        </p:grpSpPr>
        <p:sp>
          <p:nvSpPr>
            <p:cNvPr id="206" name="Freeform 7"/>
            <p:cNvSpPr/>
            <p:nvPr/>
          </p:nvSpPr>
          <p:spPr>
            <a:xfrm rot="5400000">
              <a:off x="2353320" y="1492560"/>
              <a:ext cx="790920" cy="5134680"/>
            </a:xfrm>
            <a:custGeom>
              <a:avLst/>
              <a:gdLst/>
              <a:ahLst/>
              <a:rect l="l" t="t" r="r" b="b"/>
              <a:pathLst>
                <a:path w="713408" h="4628088">
                  <a:moveTo>
                    <a:pt x="237931" y="19070"/>
                  </a:moveTo>
                  <a:cubicBezTo>
                    <a:pt x="274388" y="7556"/>
                    <a:pt x="316086" y="0"/>
                    <a:pt x="356896" y="0"/>
                  </a:cubicBezTo>
                  <a:cubicBezTo>
                    <a:pt x="397707" y="0"/>
                    <a:pt x="436978" y="6476"/>
                    <a:pt x="473167" y="17990"/>
                  </a:cubicBezTo>
                  <a:cubicBezTo>
                    <a:pt x="473938" y="18350"/>
                    <a:pt x="474707" y="18350"/>
                    <a:pt x="475477" y="18710"/>
                  </a:cubicBezTo>
                  <a:cubicBezTo>
                    <a:pt x="611383" y="64765"/>
                    <a:pt x="711483" y="186379"/>
                    <a:pt x="713408" y="413250"/>
                  </a:cubicBezTo>
                  <a:lnTo>
                    <a:pt x="713408" y="4628088"/>
                  </a:lnTo>
                  <a:lnTo>
                    <a:pt x="0" y="4628088"/>
                  </a:lnTo>
                  <a:lnTo>
                    <a:pt x="0" y="416378"/>
                  </a:lnTo>
                  <a:cubicBezTo>
                    <a:pt x="1925" y="185660"/>
                    <a:pt x="100485" y="64045"/>
                    <a:pt x="237931" y="19070"/>
                  </a:cubicBezTo>
                  <a:close/>
                </a:path>
              </a:pathLst>
            </a:custGeom>
            <a:solidFill>
              <a:srgbClr val="ee6f57"/>
            </a:solidFill>
            <a:ln cap="sq" w="28575">
              <a:solidFill>
                <a:srgbClr val="ffffff"/>
              </a:solidFill>
              <a:miter/>
            </a:ln>
          </p:spPr>
          <p:style>
            <a:lnRef idx="0"/>
            <a:fillRef idx="0"/>
            <a:effectRef idx="0"/>
            <a:fontRef idx="minor"/>
          </p:style>
        </p:sp>
        <p:sp>
          <p:nvSpPr>
            <p:cNvPr id="207" name="TextBox 8"/>
            <p:cNvSpPr/>
            <p:nvPr/>
          </p:nvSpPr>
          <p:spPr>
            <a:xfrm rot="5400000">
              <a:off x="2319840" y="1526040"/>
              <a:ext cx="790920" cy="5067720"/>
            </a:xfrm>
            <a:prstGeom prst="rect">
              <a:avLst/>
            </a:prstGeom>
            <a:noFill/>
            <a:ln w="0">
              <a:noFill/>
            </a:ln>
          </p:spPr>
          <p:style>
            <a:lnRef idx="0"/>
            <a:fillRef idx="0"/>
            <a:effectRef idx="0"/>
            <a:fontRef idx="minor"/>
          </p:style>
        </p:sp>
      </p:grpSp>
      <p:grpSp>
        <p:nvGrpSpPr>
          <p:cNvPr id="208" name="Group 9"/>
          <p:cNvGrpSpPr/>
          <p:nvPr/>
        </p:nvGrpSpPr>
        <p:grpSpPr>
          <a:xfrm>
            <a:off x="6644160" y="2811600"/>
            <a:ext cx="5127120" cy="6846120"/>
            <a:chOff x="6644160" y="2811600"/>
            <a:chExt cx="5127120" cy="6846120"/>
          </a:xfrm>
        </p:grpSpPr>
        <p:sp>
          <p:nvSpPr>
            <p:cNvPr id="209" name="Freeform 10"/>
            <p:cNvSpPr/>
            <p:nvPr/>
          </p:nvSpPr>
          <p:spPr>
            <a:xfrm>
              <a:off x="6644160" y="3064680"/>
              <a:ext cx="5127120" cy="6593040"/>
            </a:xfrm>
            <a:custGeom>
              <a:avLst/>
              <a:gdLst/>
              <a:ahLst/>
              <a:rect l="l" t="t" r="r" b="b"/>
              <a:pathLst>
                <a:path w="1350577" h="1736627">
                  <a:moveTo>
                    <a:pt x="76997" y="0"/>
                  </a:moveTo>
                  <a:lnTo>
                    <a:pt x="1273580" y="0"/>
                  </a:lnTo>
                  <a:cubicBezTo>
                    <a:pt x="1294001" y="0"/>
                    <a:pt x="1313586" y="8112"/>
                    <a:pt x="1328025" y="22552"/>
                  </a:cubicBezTo>
                  <a:cubicBezTo>
                    <a:pt x="1342465" y="36992"/>
                    <a:pt x="1350577" y="56576"/>
                    <a:pt x="1350577" y="76997"/>
                  </a:cubicBezTo>
                  <a:lnTo>
                    <a:pt x="1350577" y="1659630"/>
                  </a:lnTo>
                  <a:cubicBezTo>
                    <a:pt x="1350577" y="1680051"/>
                    <a:pt x="1342465" y="1699635"/>
                    <a:pt x="1328025" y="1714075"/>
                  </a:cubicBezTo>
                  <a:cubicBezTo>
                    <a:pt x="1313586" y="1728515"/>
                    <a:pt x="1294001" y="1736627"/>
                    <a:pt x="1273580" y="1736627"/>
                  </a:cubicBezTo>
                  <a:lnTo>
                    <a:pt x="76997" y="1736627"/>
                  </a:lnTo>
                  <a:cubicBezTo>
                    <a:pt x="56576" y="1736627"/>
                    <a:pt x="36992" y="1728515"/>
                    <a:pt x="22552" y="1714075"/>
                  </a:cubicBezTo>
                  <a:cubicBezTo>
                    <a:pt x="8112" y="1699635"/>
                    <a:pt x="0" y="1680051"/>
                    <a:pt x="0" y="1659630"/>
                  </a:cubicBezTo>
                  <a:lnTo>
                    <a:pt x="0" y="76997"/>
                  </a:lnTo>
                  <a:cubicBezTo>
                    <a:pt x="0" y="56576"/>
                    <a:pt x="8112" y="36992"/>
                    <a:pt x="22552" y="22552"/>
                  </a:cubicBezTo>
                  <a:cubicBezTo>
                    <a:pt x="36992" y="8112"/>
                    <a:pt x="56576" y="0"/>
                    <a:pt x="76997" y="0"/>
                  </a:cubicBezTo>
                  <a:close/>
                </a:path>
              </a:pathLst>
            </a:custGeom>
            <a:solidFill>
              <a:srgbClr val="fffadd"/>
            </a:solidFill>
            <a:ln w="0">
              <a:noFill/>
            </a:ln>
          </p:spPr>
          <p:style>
            <a:lnRef idx="0"/>
            <a:fillRef idx="0"/>
            <a:effectRef idx="0"/>
            <a:fontRef idx="minor"/>
          </p:style>
        </p:sp>
        <p:sp>
          <p:nvSpPr>
            <p:cNvPr id="210" name="TextBox 11"/>
            <p:cNvSpPr/>
            <p:nvPr/>
          </p:nvSpPr>
          <p:spPr>
            <a:xfrm>
              <a:off x="6644160" y="2811600"/>
              <a:ext cx="5127120" cy="6846120"/>
            </a:xfrm>
            <a:prstGeom prst="rect">
              <a:avLst/>
            </a:prstGeom>
            <a:noFill/>
            <a:ln w="0">
              <a:noFill/>
            </a:ln>
          </p:spPr>
          <p:style>
            <a:lnRef idx="0"/>
            <a:fillRef idx="0"/>
            <a:effectRef idx="0"/>
            <a:fontRef idx="minor"/>
          </p:style>
        </p:sp>
      </p:grpSp>
      <p:grpSp>
        <p:nvGrpSpPr>
          <p:cNvPr id="211" name="Group 12"/>
          <p:cNvGrpSpPr/>
          <p:nvPr/>
        </p:nvGrpSpPr>
        <p:grpSpPr>
          <a:xfrm>
            <a:off x="6326280" y="3664800"/>
            <a:ext cx="5134680" cy="790920"/>
            <a:chOff x="6326280" y="3664800"/>
            <a:chExt cx="5134680" cy="790920"/>
          </a:xfrm>
        </p:grpSpPr>
        <p:sp>
          <p:nvSpPr>
            <p:cNvPr id="212" name="Freeform 13"/>
            <p:cNvSpPr/>
            <p:nvPr/>
          </p:nvSpPr>
          <p:spPr>
            <a:xfrm rot="5400000">
              <a:off x="8498160" y="1492560"/>
              <a:ext cx="790920" cy="5134680"/>
            </a:xfrm>
            <a:custGeom>
              <a:avLst/>
              <a:gdLst/>
              <a:ahLst/>
              <a:rect l="l" t="t" r="r" b="b"/>
              <a:pathLst>
                <a:path w="713408" h="4628088">
                  <a:moveTo>
                    <a:pt x="237931" y="19070"/>
                  </a:moveTo>
                  <a:cubicBezTo>
                    <a:pt x="274388" y="7556"/>
                    <a:pt x="316086" y="0"/>
                    <a:pt x="356896" y="0"/>
                  </a:cubicBezTo>
                  <a:cubicBezTo>
                    <a:pt x="397707" y="0"/>
                    <a:pt x="436978" y="6476"/>
                    <a:pt x="473167" y="17990"/>
                  </a:cubicBezTo>
                  <a:cubicBezTo>
                    <a:pt x="473938" y="18350"/>
                    <a:pt x="474707" y="18350"/>
                    <a:pt x="475477" y="18710"/>
                  </a:cubicBezTo>
                  <a:cubicBezTo>
                    <a:pt x="611383" y="64765"/>
                    <a:pt x="711483" y="186379"/>
                    <a:pt x="713408" y="413250"/>
                  </a:cubicBezTo>
                  <a:lnTo>
                    <a:pt x="713408" y="4628088"/>
                  </a:lnTo>
                  <a:lnTo>
                    <a:pt x="0" y="4628088"/>
                  </a:lnTo>
                  <a:lnTo>
                    <a:pt x="0" y="416378"/>
                  </a:lnTo>
                  <a:cubicBezTo>
                    <a:pt x="1925" y="185660"/>
                    <a:pt x="100485" y="64045"/>
                    <a:pt x="237931" y="19070"/>
                  </a:cubicBezTo>
                  <a:close/>
                </a:path>
              </a:pathLst>
            </a:custGeom>
            <a:solidFill>
              <a:srgbClr val="ee6f57"/>
            </a:solidFill>
            <a:ln cap="sq" w="28575">
              <a:solidFill>
                <a:srgbClr val="ffffff"/>
              </a:solidFill>
              <a:miter/>
            </a:ln>
          </p:spPr>
          <p:style>
            <a:lnRef idx="0"/>
            <a:fillRef idx="0"/>
            <a:effectRef idx="0"/>
            <a:fontRef idx="minor"/>
          </p:style>
        </p:sp>
        <p:sp>
          <p:nvSpPr>
            <p:cNvPr id="213" name="TextBox 14"/>
            <p:cNvSpPr/>
            <p:nvPr/>
          </p:nvSpPr>
          <p:spPr>
            <a:xfrm rot="5400000">
              <a:off x="8464680" y="1526040"/>
              <a:ext cx="790920" cy="5067720"/>
            </a:xfrm>
            <a:prstGeom prst="rect">
              <a:avLst/>
            </a:prstGeom>
            <a:noFill/>
            <a:ln w="0">
              <a:noFill/>
            </a:ln>
          </p:spPr>
          <p:style>
            <a:lnRef idx="0"/>
            <a:fillRef idx="0"/>
            <a:effectRef idx="0"/>
            <a:fontRef idx="minor"/>
          </p:style>
        </p:sp>
      </p:grpSp>
      <p:grpSp>
        <p:nvGrpSpPr>
          <p:cNvPr id="214" name="Group 15"/>
          <p:cNvGrpSpPr/>
          <p:nvPr/>
        </p:nvGrpSpPr>
        <p:grpSpPr>
          <a:xfrm>
            <a:off x="12789000" y="2811600"/>
            <a:ext cx="5127120" cy="6846120"/>
            <a:chOff x="12789000" y="2811600"/>
            <a:chExt cx="5127120" cy="6846120"/>
          </a:xfrm>
        </p:grpSpPr>
        <p:sp>
          <p:nvSpPr>
            <p:cNvPr id="215" name="Freeform 16"/>
            <p:cNvSpPr/>
            <p:nvPr/>
          </p:nvSpPr>
          <p:spPr>
            <a:xfrm>
              <a:off x="12789000" y="3064680"/>
              <a:ext cx="5127120" cy="6593040"/>
            </a:xfrm>
            <a:custGeom>
              <a:avLst/>
              <a:gdLst/>
              <a:ahLst/>
              <a:rect l="l" t="t" r="r" b="b"/>
              <a:pathLst>
                <a:path w="1350577" h="1736627">
                  <a:moveTo>
                    <a:pt x="76997" y="0"/>
                  </a:moveTo>
                  <a:lnTo>
                    <a:pt x="1273580" y="0"/>
                  </a:lnTo>
                  <a:cubicBezTo>
                    <a:pt x="1294001" y="0"/>
                    <a:pt x="1313586" y="8112"/>
                    <a:pt x="1328025" y="22552"/>
                  </a:cubicBezTo>
                  <a:cubicBezTo>
                    <a:pt x="1342465" y="36992"/>
                    <a:pt x="1350577" y="56576"/>
                    <a:pt x="1350577" y="76997"/>
                  </a:cubicBezTo>
                  <a:lnTo>
                    <a:pt x="1350577" y="1659630"/>
                  </a:lnTo>
                  <a:cubicBezTo>
                    <a:pt x="1350577" y="1680051"/>
                    <a:pt x="1342465" y="1699635"/>
                    <a:pt x="1328025" y="1714075"/>
                  </a:cubicBezTo>
                  <a:cubicBezTo>
                    <a:pt x="1313586" y="1728515"/>
                    <a:pt x="1294001" y="1736627"/>
                    <a:pt x="1273580" y="1736627"/>
                  </a:cubicBezTo>
                  <a:lnTo>
                    <a:pt x="76997" y="1736627"/>
                  </a:lnTo>
                  <a:cubicBezTo>
                    <a:pt x="56576" y="1736627"/>
                    <a:pt x="36992" y="1728515"/>
                    <a:pt x="22552" y="1714075"/>
                  </a:cubicBezTo>
                  <a:cubicBezTo>
                    <a:pt x="8112" y="1699635"/>
                    <a:pt x="0" y="1680051"/>
                    <a:pt x="0" y="1659630"/>
                  </a:cubicBezTo>
                  <a:lnTo>
                    <a:pt x="0" y="76997"/>
                  </a:lnTo>
                  <a:cubicBezTo>
                    <a:pt x="0" y="56576"/>
                    <a:pt x="8112" y="36992"/>
                    <a:pt x="22552" y="22552"/>
                  </a:cubicBezTo>
                  <a:cubicBezTo>
                    <a:pt x="36992" y="8112"/>
                    <a:pt x="56576" y="0"/>
                    <a:pt x="76997" y="0"/>
                  </a:cubicBezTo>
                  <a:close/>
                </a:path>
              </a:pathLst>
            </a:custGeom>
            <a:solidFill>
              <a:srgbClr val="fffadd"/>
            </a:solidFill>
            <a:ln w="0">
              <a:noFill/>
            </a:ln>
          </p:spPr>
          <p:style>
            <a:lnRef idx="0"/>
            <a:fillRef idx="0"/>
            <a:effectRef idx="0"/>
            <a:fontRef idx="minor"/>
          </p:style>
        </p:sp>
        <p:sp>
          <p:nvSpPr>
            <p:cNvPr id="216" name="TextBox 17"/>
            <p:cNvSpPr/>
            <p:nvPr/>
          </p:nvSpPr>
          <p:spPr>
            <a:xfrm>
              <a:off x="12789000" y="2811600"/>
              <a:ext cx="5127120" cy="6846120"/>
            </a:xfrm>
            <a:prstGeom prst="rect">
              <a:avLst/>
            </a:prstGeom>
            <a:noFill/>
            <a:ln w="0">
              <a:noFill/>
            </a:ln>
          </p:spPr>
          <p:style>
            <a:lnRef idx="0"/>
            <a:fillRef idx="0"/>
            <a:effectRef idx="0"/>
            <a:fontRef idx="minor"/>
          </p:style>
        </p:sp>
      </p:grpSp>
      <p:grpSp>
        <p:nvGrpSpPr>
          <p:cNvPr id="217" name="Group 18"/>
          <p:cNvGrpSpPr/>
          <p:nvPr/>
        </p:nvGrpSpPr>
        <p:grpSpPr>
          <a:xfrm>
            <a:off x="12470760" y="3664800"/>
            <a:ext cx="5134680" cy="790920"/>
            <a:chOff x="12470760" y="3664800"/>
            <a:chExt cx="5134680" cy="790920"/>
          </a:xfrm>
        </p:grpSpPr>
        <p:sp>
          <p:nvSpPr>
            <p:cNvPr id="218" name="Freeform 19"/>
            <p:cNvSpPr/>
            <p:nvPr/>
          </p:nvSpPr>
          <p:spPr>
            <a:xfrm rot="5400000">
              <a:off x="14642640" y="1492560"/>
              <a:ext cx="790920" cy="5134680"/>
            </a:xfrm>
            <a:custGeom>
              <a:avLst/>
              <a:gdLst/>
              <a:ahLst/>
              <a:rect l="l" t="t" r="r" b="b"/>
              <a:pathLst>
                <a:path w="713408" h="4628088">
                  <a:moveTo>
                    <a:pt x="237931" y="19070"/>
                  </a:moveTo>
                  <a:cubicBezTo>
                    <a:pt x="274388" y="7556"/>
                    <a:pt x="316086" y="0"/>
                    <a:pt x="356896" y="0"/>
                  </a:cubicBezTo>
                  <a:cubicBezTo>
                    <a:pt x="397707" y="0"/>
                    <a:pt x="436978" y="6476"/>
                    <a:pt x="473167" y="17990"/>
                  </a:cubicBezTo>
                  <a:cubicBezTo>
                    <a:pt x="473938" y="18350"/>
                    <a:pt x="474707" y="18350"/>
                    <a:pt x="475477" y="18710"/>
                  </a:cubicBezTo>
                  <a:cubicBezTo>
                    <a:pt x="611383" y="64765"/>
                    <a:pt x="711483" y="186379"/>
                    <a:pt x="713408" y="413250"/>
                  </a:cubicBezTo>
                  <a:lnTo>
                    <a:pt x="713408" y="4628088"/>
                  </a:lnTo>
                  <a:lnTo>
                    <a:pt x="0" y="4628088"/>
                  </a:lnTo>
                  <a:lnTo>
                    <a:pt x="0" y="416378"/>
                  </a:lnTo>
                  <a:cubicBezTo>
                    <a:pt x="1925" y="185660"/>
                    <a:pt x="100485" y="64045"/>
                    <a:pt x="237931" y="19070"/>
                  </a:cubicBezTo>
                  <a:close/>
                </a:path>
              </a:pathLst>
            </a:custGeom>
            <a:solidFill>
              <a:srgbClr val="ee6f57"/>
            </a:solidFill>
            <a:ln cap="sq" w="28575">
              <a:solidFill>
                <a:srgbClr val="ffffff"/>
              </a:solidFill>
              <a:miter/>
            </a:ln>
          </p:spPr>
          <p:style>
            <a:lnRef idx="0"/>
            <a:fillRef idx="0"/>
            <a:effectRef idx="0"/>
            <a:fontRef idx="minor"/>
          </p:style>
        </p:sp>
        <p:sp>
          <p:nvSpPr>
            <p:cNvPr id="219" name="TextBox 20"/>
            <p:cNvSpPr/>
            <p:nvPr/>
          </p:nvSpPr>
          <p:spPr>
            <a:xfrm rot="5400000">
              <a:off x="14609160" y="1526040"/>
              <a:ext cx="790920" cy="5067720"/>
            </a:xfrm>
            <a:prstGeom prst="rect">
              <a:avLst/>
            </a:prstGeom>
            <a:noFill/>
            <a:ln w="0">
              <a:noFill/>
            </a:ln>
          </p:spPr>
          <p:style>
            <a:lnRef idx="0"/>
            <a:fillRef idx="0"/>
            <a:effectRef idx="0"/>
            <a:fontRef idx="minor"/>
          </p:style>
        </p:sp>
      </p:grpSp>
      <p:sp>
        <p:nvSpPr>
          <p:cNvPr id="220" name="Freeform 21"/>
          <p:cNvSpPr/>
          <p:nvPr/>
        </p:nvSpPr>
        <p:spPr>
          <a:xfrm>
            <a:off x="5871600" y="5969160"/>
            <a:ext cx="524520" cy="784440"/>
          </a:xfrm>
          <a:custGeom>
            <a:avLst/>
            <a:gdLst/>
            <a:ahLst/>
            <a:rect l="l" t="t" r="r" b="b"/>
            <a:pathLst>
              <a:path w="525083" h="785016">
                <a:moveTo>
                  <a:pt x="0" y="0"/>
                </a:moveTo>
                <a:lnTo>
                  <a:pt x="525083" y="0"/>
                </a:lnTo>
                <a:lnTo>
                  <a:pt x="525083" y="785016"/>
                </a:lnTo>
                <a:lnTo>
                  <a:pt x="0" y="785016"/>
                </a:lnTo>
                <a:lnTo>
                  <a:pt x="0" y="0"/>
                </a:lnTo>
                <a:close/>
              </a:path>
            </a:pathLst>
          </a:custGeom>
          <a:blipFill rotWithShape="0">
            <a:blip r:embed="rId2"/>
            <a:srcRect/>
            <a:stretch/>
          </a:blipFill>
          <a:ln w="0">
            <a:noFill/>
          </a:ln>
        </p:spPr>
        <p:style>
          <a:lnRef idx="0"/>
          <a:fillRef idx="0"/>
          <a:effectRef idx="0"/>
          <a:fontRef idx="minor"/>
        </p:style>
      </p:sp>
      <p:sp>
        <p:nvSpPr>
          <p:cNvPr id="221" name="TextBox 22"/>
          <p:cNvSpPr/>
          <p:nvPr/>
        </p:nvSpPr>
        <p:spPr>
          <a:xfrm>
            <a:off x="590760" y="838080"/>
            <a:ext cx="8552520" cy="1244160"/>
          </a:xfrm>
          <a:prstGeom prst="rect">
            <a:avLst/>
          </a:prstGeom>
          <a:noFill/>
          <a:ln w="0">
            <a:noFill/>
          </a:ln>
        </p:spPr>
        <p:style>
          <a:lnRef idx="0"/>
          <a:fillRef idx="0"/>
          <a:effectRef idx="0"/>
          <a:fontRef idx="minor"/>
        </p:style>
        <p:txBody>
          <a:bodyPr lIns="0" rIns="0" tIns="0" bIns="0" anchor="t">
            <a:spAutoFit/>
          </a:bodyPr>
          <a:p>
            <a:pPr>
              <a:lnSpc>
                <a:spcPts val="9799"/>
              </a:lnSpc>
              <a:buNone/>
              <a:tabLst>
                <a:tab algn="l" pos="0"/>
              </a:tabLst>
            </a:pPr>
            <a:r>
              <a:rPr b="0" lang="en-US" sz="7000" spc="-1" strike="noStrike">
                <a:solidFill>
                  <a:srgbClr val="00334e"/>
                </a:solidFill>
                <a:latin typeface="Poppins Bold"/>
                <a:ea typeface="DejaVu Sans"/>
              </a:rPr>
              <a:t>Tech Stack</a:t>
            </a:r>
            <a:endParaRPr b="0" lang="en-IN" sz="7000" spc="-1" strike="noStrike">
              <a:latin typeface="Arial"/>
            </a:endParaRPr>
          </a:p>
        </p:txBody>
      </p:sp>
      <p:sp>
        <p:nvSpPr>
          <p:cNvPr id="222" name="Freeform 23"/>
          <p:cNvSpPr/>
          <p:nvPr/>
        </p:nvSpPr>
        <p:spPr>
          <a:xfrm>
            <a:off x="16593120" y="1236960"/>
            <a:ext cx="1332000" cy="1332000"/>
          </a:xfrm>
          <a:custGeom>
            <a:avLst/>
            <a:gdLst/>
            <a:ahLst/>
            <a:rect l="l" t="t" r="r" b="b"/>
            <a:pathLst>
              <a:path w="1332593" h="1332593">
                <a:moveTo>
                  <a:pt x="0" y="0"/>
                </a:moveTo>
                <a:lnTo>
                  <a:pt x="1332594" y="0"/>
                </a:lnTo>
                <a:lnTo>
                  <a:pt x="1332594" y="1332594"/>
                </a:lnTo>
                <a:lnTo>
                  <a:pt x="0" y="1332594"/>
                </a:lnTo>
                <a:lnTo>
                  <a:pt x="0" y="0"/>
                </a:lnTo>
                <a:close/>
              </a:path>
            </a:pathLst>
          </a:custGeom>
          <a:blipFill rotWithShape="0">
            <a:blip r:embed="rId3"/>
            <a:srcRect/>
            <a:stretch/>
          </a:blipFill>
          <a:ln w="0">
            <a:noFill/>
          </a:ln>
        </p:spPr>
        <p:style>
          <a:lnRef idx="0"/>
          <a:fillRef idx="0"/>
          <a:effectRef idx="0"/>
          <a:fontRef idx="minor"/>
        </p:style>
      </p:sp>
      <p:grpSp>
        <p:nvGrpSpPr>
          <p:cNvPr id="223" name="Group 24"/>
          <p:cNvGrpSpPr/>
          <p:nvPr/>
        </p:nvGrpSpPr>
        <p:grpSpPr>
          <a:xfrm>
            <a:off x="16202880" y="286560"/>
            <a:ext cx="570240" cy="570240"/>
            <a:chOff x="16202880" y="286560"/>
            <a:chExt cx="570240" cy="570240"/>
          </a:xfrm>
        </p:grpSpPr>
        <p:sp>
          <p:nvSpPr>
            <p:cNvPr id="224" name="Freeform 25"/>
            <p:cNvSpPr/>
            <p:nvPr/>
          </p:nvSpPr>
          <p:spPr>
            <a:xfrm>
              <a:off x="16202880" y="286560"/>
              <a:ext cx="570240" cy="5702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225" name="TextBox 26"/>
            <p:cNvSpPr/>
            <p:nvPr/>
          </p:nvSpPr>
          <p:spPr>
            <a:xfrm>
              <a:off x="16256520" y="293040"/>
              <a:ext cx="463320" cy="510120"/>
            </a:xfrm>
            <a:prstGeom prst="rect">
              <a:avLst/>
            </a:prstGeom>
            <a:noFill/>
            <a:ln w="0">
              <a:noFill/>
            </a:ln>
          </p:spPr>
          <p:style>
            <a:lnRef idx="0"/>
            <a:fillRef idx="0"/>
            <a:effectRef idx="0"/>
            <a:fontRef idx="minor"/>
          </p:style>
        </p:sp>
      </p:grpSp>
      <p:grpSp>
        <p:nvGrpSpPr>
          <p:cNvPr id="226" name="Group 27"/>
          <p:cNvGrpSpPr/>
          <p:nvPr/>
        </p:nvGrpSpPr>
        <p:grpSpPr>
          <a:xfrm>
            <a:off x="15504480" y="1204200"/>
            <a:ext cx="353880" cy="353880"/>
            <a:chOff x="15504480" y="1204200"/>
            <a:chExt cx="353880" cy="353880"/>
          </a:xfrm>
        </p:grpSpPr>
        <p:sp>
          <p:nvSpPr>
            <p:cNvPr id="227" name="Freeform 28"/>
            <p:cNvSpPr/>
            <p:nvPr/>
          </p:nvSpPr>
          <p:spPr>
            <a:xfrm>
              <a:off x="15504480" y="1204200"/>
              <a:ext cx="353880" cy="3538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228" name="TextBox 29"/>
            <p:cNvSpPr/>
            <p:nvPr/>
          </p:nvSpPr>
          <p:spPr>
            <a:xfrm>
              <a:off x="15537600" y="1208520"/>
              <a:ext cx="287280" cy="316440"/>
            </a:xfrm>
            <a:prstGeom prst="rect">
              <a:avLst/>
            </a:prstGeom>
            <a:noFill/>
            <a:ln w="0">
              <a:noFill/>
            </a:ln>
          </p:spPr>
          <p:style>
            <a:lnRef idx="0"/>
            <a:fillRef idx="0"/>
            <a:effectRef idx="0"/>
            <a:fontRef idx="minor"/>
          </p:style>
        </p:sp>
      </p:grpSp>
      <p:grpSp>
        <p:nvGrpSpPr>
          <p:cNvPr id="229" name="Group 30"/>
          <p:cNvGrpSpPr/>
          <p:nvPr/>
        </p:nvGrpSpPr>
        <p:grpSpPr>
          <a:xfrm>
            <a:off x="87480" y="8755200"/>
            <a:ext cx="502560" cy="502560"/>
            <a:chOff x="87480" y="8755200"/>
            <a:chExt cx="502560" cy="502560"/>
          </a:xfrm>
        </p:grpSpPr>
        <p:sp>
          <p:nvSpPr>
            <p:cNvPr id="230" name="Freeform 31"/>
            <p:cNvSpPr/>
            <p:nvPr/>
          </p:nvSpPr>
          <p:spPr>
            <a:xfrm>
              <a:off x="87480" y="8755200"/>
              <a:ext cx="502560" cy="502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668d"/>
            </a:solidFill>
            <a:ln w="0">
              <a:noFill/>
            </a:ln>
          </p:spPr>
          <p:style>
            <a:lnRef idx="0"/>
            <a:fillRef idx="0"/>
            <a:effectRef idx="0"/>
            <a:fontRef idx="minor"/>
          </p:style>
        </p:sp>
        <p:sp>
          <p:nvSpPr>
            <p:cNvPr id="231" name="TextBox 32"/>
            <p:cNvSpPr/>
            <p:nvPr/>
          </p:nvSpPr>
          <p:spPr>
            <a:xfrm>
              <a:off x="134640" y="8760960"/>
              <a:ext cx="408240" cy="449280"/>
            </a:xfrm>
            <a:prstGeom prst="rect">
              <a:avLst/>
            </a:prstGeom>
            <a:noFill/>
            <a:ln w="0">
              <a:noFill/>
            </a:ln>
          </p:spPr>
          <p:style>
            <a:lnRef idx="0"/>
            <a:fillRef idx="0"/>
            <a:effectRef idx="0"/>
            <a:fontRef idx="minor"/>
          </p:style>
        </p:sp>
      </p:grpSp>
      <p:grpSp>
        <p:nvGrpSpPr>
          <p:cNvPr id="232" name="Group 33"/>
          <p:cNvGrpSpPr/>
          <p:nvPr/>
        </p:nvGrpSpPr>
        <p:grpSpPr>
          <a:xfrm>
            <a:off x="499320" y="9756360"/>
            <a:ext cx="255600" cy="255600"/>
            <a:chOff x="499320" y="9756360"/>
            <a:chExt cx="255600" cy="255600"/>
          </a:xfrm>
        </p:grpSpPr>
        <p:sp>
          <p:nvSpPr>
            <p:cNvPr id="233" name="Freeform 34"/>
            <p:cNvSpPr/>
            <p:nvPr/>
          </p:nvSpPr>
          <p:spPr>
            <a:xfrm>
              <a:off x="499320" y="9756360"/>
              <a:ext cx="255600" cy="2556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234" name="TextBox 35"/>
            <p:cNvSpPr/>
            <p:nvPr/>
          </p:nvSpPr>
          <p:spPr>
            <a:xfrm>
              <a:off x="523440" y="9759240"/>
              <a:ext cx="207720" cy="228600"/>
            </a:xfrm>
            <a:prstGeom prst="rect">
              <a:avLst/>
            </a:prstGeom>
            <a:noFill/>
            <a:ln w="0">
              <a:noFill/>
            </a:ln>
          </p:spPr>
          <p:style>
            <a:lnRef idx="0"/>
            <a:fillRef idx="0"/>
            <a:effectRef idx="0"/>
            <a:fontRef idx="minor"/>
          </p:style>
        </p:sp>
      </p:grpSp>
      <p:sp>
        <p:nvSpPr>
          <p:cNvPr id="235" name="Freeform 36"/>
          <p:cNvSpPr/>
          <p:nvPr/>
        </p:nvSpPr>
        <p:spPr>
          <a:xfrm rot="413400">
            <a:off x="1086480" y="9828720"/>
            <a:ext cx="697320" cy="697320"/>
          </a:xfrm>
          <a:custGeom>
            <a:avLst/>
            <a:gdLst/>
            <a:ahLst/>
            <a:rect l="l" t="t" r="r" b="b"/>
            <a:pathLst>
              <a:path w="697929" h="697929">
                <a:moveTo>
                  <a:pt x="0" y="0"/>
                </a:moveTo>
                <a:lnTo>
                  <a:pt x="697929" y="0"/>
                </a:lnTo>
                <a:lnTo>
                  <a:pt x="697929" y="697928"/>
                </a:lnTo>
                <a:lnTo>
                  <a:pt x="0" y="697928"/>
                </a:lnTo>
                <a:lnTo>
                  <a:pt x="0" y="0"/>
                </a:lnTo>
                <a:close/>
              </a:path>
            </a:pathLst>
          </a:custGeom>
          <a:blipFill rotWithShape="0">
            <a:blip r:embed="rId4"/>
            <a:srcRect/>
            <a:stretch/>
          </a:blipFill>
          <a:ln w="0">
            <a:noFill/>
          </a:ln>
        </p:spPr>
        <p:style>
          <a:lnRef idx="0"/>
          <a:fillRef idx="0"/>
          <a:effectRef idx="0"/>
          <a:fontRef idx="minor"/>
        </p:style>
      </p:sp>
      <p:sp>
        <p:nvSpPr>
          <p:cNvPr id="236" name="Freeform 37"/>
          <p:cNvSpPr/>
          <p:nvPr/>
        </p:nvSpPr>
        <p:spPr>
          <a:xfrm>
            <a:off x="12017880" y="5969160"/>
            <a:ext cx="524520" cy="784440"/>
          </a:xfrm>
          <a:custGeom>
            <a:avLst/>
            <a:gdLst/>
            <a:ahLst/>
            <a:rect l="l" t="t" r="r" b="b"/>
            <a:pathLst>
              <a:path w="525083" h="785016">
                <a:moveTo>
                  <a:pt x="0" y="0"/>
                </a:moveTo>
                <a:lnTo>
                  <a:pt x="525084" y="0"/>
                </a:lnTo>
                <a:lnTo>
                  <a:pt x="525084" y="785016"/>
                </a:lnTo>
                <a:lnTo>
                  <a:pt x="0" y="785016"/>
                </a:lnTo>
                <a:lnTo>
                  <a:pt x="0" y="0"/>
                </a:lnTo>
                <a:close/>
              </a:path>
            </a:pathLst>
          </a:custGeom>
          <a:blipFill rotWithShape="0">
            <a:blip r:embed="rId5"/>
            <a:srcRect/>
            <a:stretch/>
          </a:blipFill>
          <a:ln w="0">
            <a:noFill/>
          </a:ln>
        </p:spPr>
        <p:style>
          <a:lnRef idx="0"/>
          <a:fillRef idx="0"/>
          <a:effectRef idx="0"/>
          <a:fontRef idx="minor"/>
        </p:style>
      </p:sp>
      <p:sp>
        <p:nvSpPr>
          <p:cNvPr id="237" name="TextBox 38"/>
          <p:cNvSpPr/>
          <p:nvPr/>
        </p:nvSpPr>
        <p:spPr>
          <a:xfrm>
            <a:off x="970200" y="4873680"/>
            <a:ext cx="4186080" cy="4799520"/>
          </a:xfrm>
          <a:prstGeom prst="rect">
            <a:avLst/>
          </a:prstGeom>
          <a:noFill/>
          <a:ln w="0">
            <a:noFill/>
          </a:ln>
        </p:spPr>
        <p:style>
          <a:lnRef idx="0"/>
          <a:fillRef idx="0"/>
          <a:effectRef idx="0"/>
          <a:fontRef idx="minor"/>
        </p:style>
        <p:txBody>
          <a:bodyPr lIns="0" rIns="0" tIns="0" bIns="0" anchor="t">
            <a:spAutoFit/>
          </a:bodyPr>
          <a:p>
            <a:pPr lvl="1" marL="453240" indent="-226800">
              <a:lnSpc>
                <a:spcPts val="3149"/>
              </a:lnSpc>
              <a:buClr>
                <a:srgbClr val="22668d"/>
              </a:buClr>
              <a:buFont typeface="Arial"/>
              <a:buChar char="•"/>
            </a:pPr>
            <a:r>
              <a:rPr b="0" lang="en-US" sz="2100" spc="-1" strike="noStrike">
                <a:solidFill>
                  <a:srgbClr val="22668d"/>
                </a:solidFill>
                <a:latin typeface="Poppins"/>
                <a:ea typeface="DejaVu Sans"/>
              </a:rPr>
              <a:t>HTML/CSS: Used for structuring and styling the user interface, ensuring a visually appealing and responsive design.</a:t>
            </a:r>
            <a:endParaRPr b="0" lang="en-IN" sz="2100" spc="-1" strike="noStrike">
              <a:latin typeface="Arial"/>
            </a:endParaRPr>
          </a:p>
          <a:p>
            <a:pPr lvl="1" marL="453240" indent="-226800">
              <a:lnSpc>
                <a:spcPts val="3149"/>
              </a:lnSpc>
              <a:buClr>
                <a:srgbClr val="22668d"/>
              </a:buClr>
              <a:buFont typeface="Arial"/>
              <a:buChar char="•"/>
            </a:pPr>
            <a:r>
              <a:rPr b="0" lang="en-US" sz="2100" spc="-1" strike="noStrike">
                <a:solidFill>
                  <a:srgbClr val="22668d"/>
                </a:solidFill>
                <a:latin typeface="Poppins"/>
                <a:ea typeface="DejaVu Sans"/>
              </a:rPr>
              <a:t>JavaScript: Implemented for interactive elements and dynamic content, enhancing the user experience with features like dynamic forms and animations.</a:t>
            </a:r>
            <a:endParaRPr b="0" lang="en-IN" sz="2100" spc="-1" strike="noStrike">
              <a:latin typeface="Arial"/>
            </a:endParaRPr>
          </a:p>
        </p:txBody>
      </p:sp>
      <p:sp>
        <p:nvSpPr>
          <p:cNvPr id="238" name="TextBox 39"/>
          <p:cNvSpPr/>
          <p:nvPr/>
        </p:nvSpPr>
        <p:spPr>
          <a:xfrm>
            <a:off x="499320" y="3807360"/>
            <a:ext cx="4340160" cy="443880"/>
          </a:xfrm>
          <a:prstGeom prst="rect">
            <a:avLst/>
          </a:prstGeom>
          <a:noFill/>
          <a:ln w="0">
            <a:noFill/>
          </a:ln>
        </p:spPr>
        <p:style>
          <a:lnRef idx="0"/>
          <a:fillRef idx="0"/>
          <a:effectRef idx="0"/>
          <a:fontRef idx="minor"/>
        </p:style>
        <p:txBody>
          <a:bodyPr lIns="0" rIns="0" tIns="0" bIns="0" anchor="t">
            <a:spAutoFit/>
          </a:bodyPr>
          <a:p>
            <a:pPr>
              <a:lnSpc>
                <a:spcPts val="3498"/>
              </a:lnSpc>
              <a:buNone/>
              <a:tabLst>
                <a:tab algn="l" pos="0"/>
              </a:tabLst>
            </a:pPr>
            <a:r>
              <a:rPr b="0" lang="en-US" sz="2500" spc="-1" strike="noStrike">
                <a:solidFill>
                  <a:srgbClr val="ffffff"/>
                </a:solidFill>
                <a:latin typeface="Poppins Bold"/>
                <a:ea typeface="DejaVu Sans"/>
              </a:rPr>
              <a:t>Front End</a:t>
            </a:r>
            <a:endParaRPr b="0" lang="en-IN" sz="2500" spc="-1" strike="noStrike">
              <a:latin typeface="Arial"/>
            </a:endParaRPr>
          </a:p>
        </p:txBody>
      </p:sp>
      <p:sp>
        <p:nvSpPr>
          <p:cNvPr id="239" name="TextBox 40"/>
          <p:cNvSpPr/>
          <p:nvPr/>
        </p:nvSpPr>
        <p:spPr>
          <a:xfrm>
            <a:off x="7115040" y="4873680"/>
            <a:ext cx="4186080" cy="4799520"/>
          </a:xfrm>
          <a:prstGeom prst="rect">
            <a:avLst/>
          </a:prstGeom>
          <a:noFill/>
          <a:ln w="0">
            <a:noFill/>
          </a:ln>
        </p:spPr>
        <p:style>
          <a:lnRef idx="0"/>
          <a:fillRef idx="0"/>
          <a:effectRef idx="0"/>
          <a:fontRef idx="minor"/>
        </p:style>
        <p:txBody>
          <a:bodyPr lIns="0" rIns="0" tIns="0" bIns="0" anchor="t">
            <a:spAutoFit/>
          </a:bodyPr>
          <a:p>
            <a:pPr lvl="1" marL="453240" indent="-226800">
              <a:lnSpc>
                <a:spcPts val="3149"/>
              </a:lnSpc>
              <a:buClr>
                <a:srgbClr val="22668d"/>
              </a:buClr>
              <a:buFont typeface="Arial"/>
              <a:buChar char="•"/>
            </a:pPr>
            <a:r>
              <a:rPr b="0" lang="en-US" sz="2100" spc="-1" strike="noStrike">
                <a:solidFill>
                  <a:srgbClr val="22668d"/>
                </a:solidFill>
                <a:latin typeface="Poppins"/>
                <a:ea typeface="DejaVu Sans"/>
              </a:rPr>
              <a:t>Python: Utilized for backend development, including handling business logic, user authentication, and integrating frontend components.</a:t>
            </a:r>
            <a:endParaRPr b="0" lang="en-IN" sz="2100" spc="-1" strike="noStrike">
              <a:latin typeface="Arial"/>
            </a:endParaRPr>
          </a:p>
          <a:p>
            <a:pPr lvl="1" marL="453240" indent="-226800">
              <a:lnSpc>
                <a:spcPts val="3149"/>
              </a:lnSpc>
              <a:buClr>
                <a:srgbClr val="22668d"/>
              </a:buClr>
              <a:buFont typeface="Arial"/>
              <a:buChar char="•"/>
            </a:pPr>
            <a:r>
              <a:rPr b="0" lang="en-US" sz="2100" spc="-1" strike="noStrike">
                <a:solidFill>
                  <a:srgbClr val="22668d"/>
                </a:solidFill>
                <a:latin typeface="Poppins"/>
                <a:ea typeface="DejaVu Sans"/>
              </a:rPr>
              <a:t>2. Django: Chosen as the web framework for Python, providing a robust and scalable architecture for building web applications.</a:t>
            </a:r>
            <a:endParaRPr b="0" lang="en-IN" sz="2100" spc="-1" strike="noStrike">
              <a:latin typeface="Arial"/>
            </a:endParaRPr>
          </a:p>
          <a:p>
            <a:pPr>
              <a:lnSpc>
                <a:spcPts val="3149"/>
              </a:lnSpc>
              <a:buNone/>
            </a:pPr>
            <a:endParaRPr b="0" lang="en-IN" sz="2100" spc="-1" strike="noStrike">
              <a:latin typeface="Arial"/>
            </a:endParaRPr>
          </a:p>
        </p:txBody>
      </p:sp>
      <p:sp>
        <p:nvSpPr>
          <p:cNvPr id="240" name="TextBox 41"/>
          <p:cNvSpPr/>
          <p:nvPr/>
        </p:nvSpPr>
        <p:spPr>
          <a:xfrm>
            <a:off x="6644160" y="3807360"/>
            <a:ext cx="4340160" cy="443880"/>
          </a:xfrm>
          <a:prstGeom prst="rect">
            <a:avLst/>
          </a:prstGeom>
          <a:noFill/>
          <a:ln w="0">
            <a:noFill/>
          </a:ln>
        </p:spPr>
        <p:style>
          <a:lnRef idx="0"/>
          <a:fillRef idx="0"/>
          <a:effectRef idx="0"/>
          <a:fontRef idx="minor"/>
        </p:style>
        <p:txBody>
          <a:bodyPr lIns="0" rIns="0" tIns="0" bIns="0" anchor="t">
            <a:spAutoFit/>
          </a:bodyPr>
          <a:p>
            <a:pPr>
              <a:lnSpc>
                <a:spcPts val="3498"/>
              </a:lnSpc>
              <a:buNone/>
              <a:tabLst>
                <a:tab algn="l" pos="0"/>
              </a:tabLst>
            </a:pPr>
            <a:r>
              <a:rPr b="0" lang="en-US" sz="2500" spc="-1" strike="noStrike">
                <a:solidFill>
                  <a:srgbClr val="ffffff"/>
                </a:solidFill>
                <a:latin typeface="Poppins Bold"/>
                <a:ea typeface="DejaVu Sans"/>
              </a:rPr>
              <a:t>Back End</a:t>
            </a:r>
            <a:endParaRPr b="0" lang="en-IN" sz="2500" spc="-1" strike="noStrike">
              <a:latin typeface="Arial"/>
            </a:endParaRPr>
          </a:p>
        </p:txBody>
      </p:sp>
      <p:sp>
        <p:nvSpPr>
          <p:cNvPr id="241" name="TextBox 42"/>
          <p:cNvSpPr/>
          <p:nvPr/>
        </p:nvSpPr>
        <p:spPr>
          <a:xfrm>
            <a:off x="13259520" y="4873680"/>
            <a:ext cx="4186080" cy="4799520"/>
          </a:xfrm>
          <a:prstGeom prst="rect">
            <a:avLst/>
          </a:prstGeom>
          <a:noFill/>
          <a:ln w="0">
            <a:noFill/>
          </a:ln>
        </p:spPr>
        <p:style>
          <a:lnRef idx="0"/>
          <a:fillRef idx="0"/>
          <a:effectRef idx="0"/>
          <a:fontRef idx="minor"/>
        </p:style>
        <p:txBody>
          <a:bodyPr lIns="0" rIns="0" tIns="0" bIns="0" anchor="t">
            <a:spAutoFit/>
          </a:bodyPr>
          <a:p>
            <a:pPr lvl="1" marL="453240" indent="-226800">
              <a:lnSpc>
                <a:spcPts val="3149"/>
              </a:lnSpc>
              <a:buClr>
                <a:srgbClr val="22668d"/>
              </a:buClr>
              <a:buFont typeface="Arial"/>
              <a:buChar char="•"/>
            </a:pPr>
            <a:r>
              <a:rPr b="0" lang="en-US" sz="2100" spc="-1" strike="noStrike">
                <a:solidFill>
                  <a:srgbClr val="22668d"/>
                </a:solidFill>
                <a:latin typeface="Poppins"/>
                <a:ea typeface="DejaVu Sans"/>
              </a:rPr>
              <a:t> </a:t>
            </a:r>
            <a:r>
              <a:rPr b="0" lang="en-US" sz="2100" spc="-1" strike="noStrike">
                <a:solidFill>
                  <a:srgbClr val="22668d"/>
                </a:solidFill>
                <a:latin typeface="Poppins"/>
                <a:ea typeface="DejaVu Sans"/>
              </a:rPr>
              <a:t>SQLite: Used as the database management system for storing user data, club information, and test results, offering a lightweight and efficient solution.</a:t>
            </a:r>
            <a:endParaRPr b="0" lang="en-IN" sz="2100" spc="-1" strike="noStrike">
              <a:latin typeface="Arial"/>
            </a:endParaRPr>
          </a:p>
          <a:p>
            <a:pPr lvl="1" marL="453240" indent="-226800">
              <a:lnSpc>
                <a:spcPts val="3149"/>
              </a:lnSpc>
              <a:buClr>
                <a:srgbClr val="22668d"/>
              </a:buClr>
              <a:buFont typeface="Arial"/>
              <a:buChar char="•"/>
            </a:pPr>
            <a:r>
              <a:rPr b="0" lang="en-US" sz="2100" spc="-1" strike="noStrike">
                <a:solidFill>
                  <a:srgbClr val="22668d"/>
                </a:solidFill>
                <a:latin typeface="Poppins"/>
                <a:ea typeface="DejaVu Sans"/>
              </a:rPr>
              <a:t>Django has Integrated  SQLite to provide an object-relational mapping forsimplifying database operations.</a:t>
            </a:r>
            <a:endParaRPr b="0" lang="en-IN" sz="2100" spc="-1" strike="noStrike">
              <a:latin typeface="Arial"/>
            </a:endParaRPr>
          </a:p>
        </p:txBody>
      </p:sp>
      <p:sp>
        <p:nvSpPr>
          <p:cNvPr id="242" name="TextBox 43"/>
          <p:cNvSpPr/>
          <p:nvPr/>
        </p:nvSpPr>
        <p:spPr>
          <a:xfrm>
            <a:off x="12789000" y="3807360"/>
            <a:ext cx="4340160" cy="443880"/>
          </a:xfrm>
          <a:prstGeom prst="rect">
            <a:avLst/>
          </a:prstGeom>
          <a:noFill/>
          <a:ln w="0">
            <a:noFill/>
          </a:ln>
        </p:spPr>
        <p:style>
          <a:lnRef idx="0"/>
          <a:fillRef idx="0"/>
          <a:effectRef idx="0"/>
          <a:fontRef idx="minor"/>
        </p:style>
        <p:txBody>
          <a:bodyPr lIns="0" rIns="0" tIns="0" bIns="0" anchor="t">
            <a:spAutoFit/>
          </a:bodyPr>
          <a:p>
            <a:pPr>
              <a:lnSpc>
                <a:spcPts val="3498"/>
              </a:lnSpc>
              <a:buNone/>
              <a:tabLst>
                <a:tab algn="l" pos="0"/>
              </a:tabLst>
            </a:pPr>
            <a:r>
              <a:rPr b="0" lang="en-US" sz="2500" spc="-1" strike="noStrike">
                <a:solidFill>
                  <a:srgbClr val="ffffff"/>
                </a:solidFill>
                <a:latin typeface="Poppins Bold"/>
                <a:ea typeface="DejaVu Sans"/>
              </a:rPr>
              <a:t>Database</a:t>
            </a:r>
            <a:endParaRPr b="0" lang="en-IN" sz="25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43" name="Group 2"/>
          <p:cNvGrpSpPr/>
          <p:nvPr/>
        </p:nvGrpSpPr>
        <p:grpSpPr>
          <a:xfrm>
            <a:off x="-254160" y="2113920"/>
            <a:ext cx="18795240" cy="7497720"/>
            <a:chOff x="-254160" y="2113920"/>
            <a:chExt cx="18795240" cy="7497720"/>
          </a:xfrm>
        </p:grpSpPr>
        <p:sp>
          <p:nvSpPr>
            <p:cNvPr id="244" name="Freeform 3"/>
            <p:cNvSpPr/>
            <p:nvPr/>
          </p:nvSpPr>
          <p:spPr>
            <a:xfrm>
              <a:off x="-254160" y="2367000"/>
              <a:ext cx="18795240" cy="7244640"/>
            </a:xfrm>
            <a:custGeom>
              <a:avLst/>
              <a:gdLst/>
              <a:ahLst/>
              <a:rect l="l" t="t" r="r" b="b"/>
              <a:pathLst>
                <a:path w="4950419" h="1908220">
                  <a:moveTo>
                    <a:pt x="0" y="0"/>
                  </a:moveTo>
                  <a:lnTo>
                    <a:pt x="4950419" y="0"/>
                  </a:lnTo>
                  <a:lnTo>
                    <a:pt x="4950419" y="1908220"/>
                  </a:lnTo>
                  <a:lnTo>
                    <a:pt x="0" y="1908220"/>
                  </a:lnTo>
                  <a:close/>
                </a:path>
              </a:pathLst>
            </a:custGeom>
            <a:solidFill>
              <a:srgbClr val="fffadd"/>
            </a:solidFill>
            <a:ln cap="sq" w="57150">
              <a:solidFill>
                <a:srgbClr val="fff89a"/>
              </a:solidFill>
              <a:miter/>
            </a:ln>
          </p:spPr>
          <p:style>
            <a:lnRef idx="0"/>
            <a:fillRef idx="0"/>
            <a:effectRef idx="0"/>
            <a:fontRef idx="minor"/>
          </p:style>
        </p:sp>
        <p:sp>
          <p:nvSpPr>
            <p:cNvPr id="245" name="TextBox 4"/>
            <p:cNvSpPr/>
            <p:nvPr/>
          </p:nvSpPr>
          <p:spPr>
            <a:xfrm>
              <a:off x="-254160" y="2113920"/>
              <a:ext cx="18795240" cy="7497720"/>
            </a:xfrm>
            <a:prstGeom prst="rect">
              <a:avLst/>
            </a:prstGeom>
            <a:noFill/>
            <a:ln w="0">
              <a:noFill/>
            </a:ln>
          </p:spPr>
          <p:style>
            <a:lnRef idx="0"/>
            <a:fillRef idx="0"/>
            <a:effectRef idx="0"/>
            <a:fontRef idx="minor"/>
          </p:style>
        </p:sp>
      </p:grpSp>
      <p:sp>
        <p:nvSpPr>
          <p:cNvPr id="246" name="TextBox 5"/>
          <p:cNvSpPr/>
          <p:nvPr/>
        </p:nvSpPr>
        <p:spPr>
          <a:xfrm>
            <a:off x="3495960" y="536400"/>
            <a:ext cx="11295360" cy="1155240"/>
          </a:xfrm>
          <a:prstGeom prst="rect">
            <a:avLst/>
          </a:prstGeom>
          <a:noFill/>
          <a:ln w="0">
            <a:noFill/>
          </a:ln>
        </p:spPr>
        <p:style>
          <a:lnRef idx="0"/>
          <a:fillRef idx="0"/>
          <a:effectRef idx="0"/>
          <a:fontRef idx="minor"/>
        </p:style>
        <p:txBody>
          <a:bodyPr lIns="0" rIns="0" tIns="0" bIns="0" anchor="t">
            <a:spAutoFit/>
          </a:bodyPr>
          <a:p>
            <a:pPr algn="ctr">
              <a:lnSpc>
                <a:spcPts val="9099"/>
              </a:lnSpc>
              <a:buNone/>
              <a:tabLst>
                <a:tab algn="l" pos="0"/>
              </a:tabLst>
            </a:pPr>
            <a:r>
              <a:rPr b="0" lang="en-US" sz="6500" spc="-1" strike="noStrike">
                <a:solidFill>
                  <a:srgbClr val="00334e"/>
                </a:solidFill>
                <a:latin typeface="Poppins Bold"/>
                <a:ea typeface="DejaVu Sans"/>
              </a:rPr>
              <a:t>OOPs Concepts</a:t>
            </a:r>
            <a:endParaRPr b="0" lang="en-IN" sz="6500" spc="-1" strike="noStrike">
              <a:latin typeface="Arial"/>
            </a:endParaRPr>
          </a:p>
        </p:txBody>
      </p:sp>
      <p:sp>
        <p:nvSpPr>
          <p:cNvPr id="247" name="AutoShape 6"/>
          <p:cNvSpPr/>
          <p:nvPr/>
        </p:nvSpPr>
        <p:spPr>
          <a:xfrm>
            <a:off x="6107040" y="3279600"/>
            <a:ext cx="360" cy="5419440"/>
          </a:xfrm>
          <a:prstGeom prst="line">
            <a:avLst/>
          </a:prstGeom>
          <a:ln cap="rnd" w="38100">
            <a:solidFill>
              <a:srgbClr val="ffc900"/>
            </a:solidFill>
            <a:round/>
          </a:ln>
        </p:spPr>
        <p:style>
          <a:lnRef idx="0"/>
          <a:fillRef idx="0"/>
          <a:effectRef idx="0"/>
          <a:fontRef idx="minor"/>
        </p:style>
      </p:sp>
      <p:sp>
        <p:nvSpPr>
          <p:cNvPr id="248" name="AutoShape 7"/>
          <p:cNvSpPr/>
          <p:nvPr/>
        </p:nvSpPr>
        <p:spPr>
          <a:xfrm>
            <a:off x="12180600" y="3279600"/>
            <a:ext cx="360" cy="5419440"/>
          </a:xfrm>
          <a:prstGeom prst="line">
            <a:avLst/>
          </a:prstGeom>
          <a:ln cap="rnd" w="38100">
            <a:solidFill>
              <a:srgbClr val="ffc900"/>
            </a:solidFill>
            <a:round/>
          </a:ln>
        </p:spPr>
        <p:style>
          <a:lnRef idx="0"/>
          <a:fillRef idx="0"/>
          <a:effectRef idx="0"/>
          <a:fontRef idx="minor"/>
        </p:style>
      </p:sp>
      <p:grpSp>
        <p:nvGrpSpPr>
          <p:cNvPr id="249" name="Group 8"/>
          <p:cNvGrpSpPr/>
          <p:nvPr/>
        </p:nvGrpSpPr>
        <p:grpSpPr>
          <a:xfrm>
            <a:off x="550440" y="3496680"/>
            <a:ext cx="5038560" cy="1062720"/>
            <a:chOff x="550440" y="3496680"/>
            <a:chExt cx="5038560" cy="1062720"/>
          </a:xfrm>
        </p:grpSpPr>
        <p:sp>
          <p:nvSpPr>
            <p:cNvPr id="250" name="Freeform 9"/>
            <p:cNvSpPr/>
            <p:nvPr/>
          </p:nvSpPr>
          <p:spPr>
            <a:xfrm>
              <a:off x="550440" y="3713760"/>
              <a:ext cx="5038560" cy="845640"/>
            </a:xfrm>
            <a:custGeom>
              <a:avLst/>
              <a:gdLst/>
              <a:ahLst/>
              <a:rect l="l" t="t" r="r" b="b"/>
              <a:pathLst>
                <a:path w="1327240" h="222862">
                  <a:moveTo>
                    <a:pt x="78351" y="0"/>
                  </a:moveTo>
                  <a:lnTo>
                    <a:pt x="1248890" y="0"/>
                  </a:lnTo>
                  <a:cubicBezTo>
                    <a:pt x="1269670" y="0"/>
                    <a:pt x="1289598" y="8255"/>
                    <a:pt x="1304292" y="22948"/>
                  </a:cubicBezTo>
                  <a:cubicBezTo>
                    <a:pt x="1318986" y="37642"/>
                    <a:pt x="1327240" y="57571"/>
                    <a:pt x="1327240" y="78351"/>
                  </a:cubicBezTo>
                  <a:lnTo>
                    <a:pt x="1327240" y="144512"/>
                  </a:lnTo>
                  <a:cubicBezTo>
                    <a:pt x="1327240" y="165292"/>
                    <a:pt x="1318986" y="185220"/>
                    <a:pt x="1304292" y="199914"/>
                  </a:cubicBezTo>
                  <a:cubicBezTo>
                    <a:pt x="1289598" y="214608"/>
                    <a:pt x="1269670" y="222862"/>
                    <a:pt x="1248890" y="222862"/>
                  </a:cubicBezTo>
                  <a:lnTo>
                    <a:pt x="78351" y="222862"/>
                  </a:lnTo>
                  <a:cubicBezTo>
                    <a:pt x="57571" y="222862"/>
                    <a:pt x="37642" y="214608"/>
                    <a:pt x="22948" y="199914"/>
                  </a:cubicBezTo>
                  <a:cubicBezTo>
                    <a:pt x="8255" y="185220"/>
                    <a:pt x="0" y="165292"/>
                    <a:pt x="0" y="144512"/>
                  </a:cubicBezTo>
                  <a:lnTo>
                    <a:pt x="0" y="78351"/>
                  </a:lnTo>
                  <a:cubicBezTo>
                    <a:pt x="0" y="57571"/>
                    <a:pt x="8255" y="37642"/>
                    <a:pt x="22948" y="22948"/>
                  </a:cubicBezTo>
                  <a:cubicBezTo>
                    <a:pt x="37642" y="8255"/>
                    <a:pt x="57571" y="0"/>
                    <a:pt x="78351" y="0"/>
                  </a:cubicBezTo>
                  <a:close/>
                </a:path>
              </a:pathLst>
            </a:custGeom>
            <a:solidFill>
              <a:srgbClr val="ee6f57"/>
            </a:solidFill>
            <a:ln w="0">
              <a:noFill/>
            </a:ln>
          </p:spPr>
          <p:style>
            <a:lnRef idx="0"/>
            <a:fillRef idx="0"/>
            <a:effectRef idx="0"/>
            <a:fontRef idx="minor"/>
          </p:style>
        </p:sp>
        <p:sp>
          <p:nvSpPr>
            <p:cNvPr id="251" name="TextBox 10"/>
            <p:cNvSpPr/>
            <p:nvPr/>
          </p:nvSpPr>
          <p:spPr>
            <a:xfrm>
              <a:off x="550440" y="3496680"/>
              <a:ext cx="5038560" cy="1062360"/>
            </a:xfrm>
            <a:prstGeom prst="rect">
              <a:avLst/>
            </a:prstGeom>
            <a:noFill/>
            <a:ln w="0">
              <a:noFill/>
            </a:ln>
          </p:spPr>
          <p:style>
            <a:lnRef idx="0"/>
            <a:fillRef idx="0"/>
            <a:effectRef idx="0"/>
            <a:fontRef idx="minor"/>
          </p:style>
          <p:txBody>
            <a:bodyPr lIns="50760" rIns="50760" tIns="50760" bIns="50760" anchor="ctr">
              <a:noAutofit/>
            </a:bodyPr>
            <a:p>
              <a:pPr algn="ctr">
                <a:lnSpc>
                  <a:spcPts val="3078"/>
                </a:lnSpc>
                <a:buNone/>
              </a:pPr>
              <a:r>
                <a:rPr b="0" lang="en-US" sz="2200" spc="-1" strike="noStrike">
                  <a:solidFill>
                    <a:srgbClr val="ffffff"/>
                  </a:solidFill>
                  <a:latin typeface="Poppins Bold"/>
                  <a:ea typeface="DejaVu Sans"/>
                </a:rPr>
                <a:t>Classes and Objects</a:t>
              </a:r>
              <a:endParaRPr b="0" lang="en-IN" sz="2200" spc="-1" strike="noStrike">
                <a:latin typeface="Arial"/>
              </a:endParaRPr>
            </a:p>
          </p:txBody>
        </p:sp>
      </p:grpSp>
      <p:sp>
        <p:nvSpPr>
          <p:cNvPr id="252" name="TextBox 11"/>
          <p:cNvSpPr/>
          <p:nvPr/>
        </p:nvSpPr>
        <p:spPr>
          <a:xfrm>
            <a:off x="550440" y="5069160"/>
            <a:ext cx="5038560" cy="4799520"/>
          </a:xfrm>
          <a:prstGeom prst="rect">
            <a:avLst/>
          </a:prstGeom>
          <a:noFill/>
          <a:ln w="0">
            <a:noFill/>
          </a:ln>
        </p:spPr>
        <p:style>
          <a:lnRef idx="0"/>
          <a:fillRef idx="0"/>
          <a:effectRef idx="0"/>
          <a:fontRef idx="minor"/>
        </p:style>
        <p:txBody>
          <a:bodyPr lIns="0" rIns="0" tIns="0" bIns="0" anchor="t">
            <a:spAutoFit/>
          </a:bodyPr>
          <a:p>
            <a:pPr lvl="1" marL="569520" indent="-343080">
              <a:lnSpc>
                <a:spcPts val="3149"/>
              </a:lnSpc>
              <a:buClr>
                <a:srgbClr val="22668d"/>
              </a:buClr>
              <a:buFont typeface="Arial"/>
              <a:buChar char="•"/>
            </a:pPr>
            <a:r>
              <a:rPr b="0" lang="en-US" sz="2100" spc="-1" strike="noStrike">
                <a:solidFill>
                  <a:srgbClr val="22668d"/>
                </a:solidFill>
                <a:latin typeface="Poppins"/>
                <a:ea typeface="DejaVu Sans"/>
              </a:rPr>
              <a:t>Model Classes: In Django, models are defined as Python classes that subclass `django.db.models.Model`. </a:t>
            </a:r>
            <a:endParaRPr b="0" lang="en-IN" sz="2100" spc="-1" strike="noStrike">
              <a:latin typeface="Arial"/>
            </a:endParaRPr>
          </a:p>
          <a:p>
            <a:pPr lvl="1" marL="569520" indent="-343080">
              <a:lnSpc>
                <a:spcPts val="3149"/>
              </a:lnSpc>
              <a:buClr>
                <a:srgbClr val="22668d"/>
              </a:buClr>
              <a:buFont typeface="Arial"/>
              <a:buChar char="•"/>
            </a:pPr>
            <a:r>
              <a:rPr b="0" lang="en-US" sz="2100" spc="-1" strike="noStrike">
                <a:solidFill>
                  <a:srgbClr val="22668d"/>
                </a:solidFill>
                <a:latin typeface="Poppins"/>
                <a:ea typeface="DejaVu Sans"/>
              </a:rPr>
              <a:t>Each attribute of the class represents a database field, and each instance of the class represents a record in the database. </a:t>
            </a:r>
            <a:endParaRPr b="0" lang="en-IN" sz="2100" spc="-1" strike="noStrike">
              <a:latin typeface="Arial"/>
            </a:endParaRPr>
          </a:p>
          <a:p>
            <a:pPr marL="226800">
              <a:lnSpc>
                <a:spcPts val="3149"/>
              </a:lnSpc>
              <a:buNone/>
            </a:pPr>
            <a:endParaRPr b="0" lang="en-IN" sz="2100" spc="-1" strike="noStrike">
              <a:latin typeface="Arial"/>
            </a:endParaRPr>
          </a:p>
          <a:p>
            <a:pPr marL="226800">
              <a:lnSpc>
                <a:spcPts val="3149"/>
              </a:lnSpc>
              <a:buNone/>
            </a:pPr>
            <a:endParaRPr b="0" lang="en-IN" sz="2100" spc="-1" strike="noStrike">
              <a:latin typeface="Arial"/>
            </a:endParaRPr>
          </a:p>
          <a:p>
            <a:pPr marL="226800">
              <a:lnSpc>
                <a:spcPts val="3149"/>
              </a:lnSpc>
              <a:buNone/>
            </a:pPr>
            <a:r>
              <a:rPr b="0" lang="en-US" sz="2100" spc="-1" strike="noStrike">
                <a:solidFill>
                  <a:srgbClr val="22668d"/>
                </a:solidFill>
                <a:latin typeface="Poppins"/>
                <a:ea typeface="DejaVu Sans"/>
              </a:rPr>
              <a:t>.</a:t>
            </a:r>
            <a:endParaRPr b="0" lang="en-IN" sz="2100" spc="-1" strike="noStrike">
              <a:latin typeface="Arial"/>
            </a:endParaRPr>
          </a:p>
        </p:txBody>
      </p:sp>
      <p:grpSp>
        <p:nvGrpSpPr>
          <p:cNvPr id="253" name="Group 12"/>
          <p:cNvGrpSpPr/>
          <p:nvPr/>
        </p:nvGrpSpPr>
        <p:grpSpPr>
          <a:xfrm>
            <a:off x="6624360" y="3496680"/>
            <a:ext cx="5038560" cy="1062720"/>
            <a:chOff x="6624360" y="3496680"/>
            <a:chExt cx="5038560" cy="1062720"/>
          </a:xfrm>
        </p:grpSpPr>
        <p:sp>
          <p:nvSpPr>
            <p:cNvPr id="254" name="Freeform 13"/>
            <p:cNvSpPr/>
            <p:nvPr/>
          </p:nvSpPr>
          <p:spPr>
            <a:xfrm>
              <a:off x="6624360" y="3713760"/>
              <a:ext cx="5038560" cy="845640"/>
            </a:xfrm>
            <a:custGeom>
              <a:avLst/>
              <a:gdLst/>
              <a:ahLst/>
              <a:rect l="l" t="t" r="r" b="b"/>
              <a:pathLst>
                <a:path w="1327240" h="222862">
                  <a:moveTo>
                    <a:pt x="78351" y="0"/>
                  </a:moveTo>
                  <a:lnTo>
                    <a:pt x="1248890" y="0"/>
                  </a:lnTo>
                  <a:cubicBezTo>
                    <a:pt x="1269670" y="0"/>
                    <a:pt x="1289598" y="8255"/>
                    <a:pt x="1304292" y="22948"/>
                  </a:cubicBezTo>
                  <a:cubicBezTo>
                    <a:pt x="1318986" y="37642"/>
                    <a:pt x="1327240" y="57571"/>
                    <a:pt x="1327240" y="78351"/>
                  </a:cubicBezTo>
                  <a:lnTo>
                    <a:pt x="1327240" y="144512"/>
                  </a:lnTo>
                  <a:cubicBezTo>
                    <a:pt x="1327240" y="165292"/>
                    <a:pt x="1318986" y="185220"/>
                    <a:pt x="1304292" y="199914"/>
                  </a:cubicBezTo>
                  <a:cubicBezTo>
                    <a:pt x="1289598" y="214608"/>
                    <a:pt x="1269670" y="222862"/>
                    <a:pt x="1248890" y="222862"/>
                  </a:cubicBezTo>
                  <a:lnTo>
                    <a:pt x="78351" y="222862"/>
                  </a:lnTo>
                  <a:cubicBezTo>
                    <a:pt x="57571" y="222862"/>
                    <a:pt x="37642" y="214608"/>
                    <a:pt x="22948" y="199914"/>
                  </a:cubicBezTo>
                  <a:cubicBezTo>
                    <a:pt x="8255" y="185220"/>
                    <a:pt x="0" y="165292"/>
                    <a:pt x="0" y="144512"/>
                  </a:cubicBezTo>
                  <a:lnTo>
                    <a:pt x="0" y="78351"/>
                  </a:lnTo>
                  <a:cubicBezTo>
                    <a:pt x="0" y="57571"/>
                    <a:pt x="8255" y="37642"/>
                    <a:pt x="22948" y="22948"/>
                  </a:cubicBezTo>
                  <a:cubicBezTo>
                    <a:pt x="37642" y="8255"/>
                    <a:pt x="57571" y="0"/>
                    <a:pt x="78351" y="0"/>
                  </a:cubicBezTo>
                  <a:close/>
                </a:path>
              </a:pathLst>
            </a:custGeom>
            <a:solidFill>
              <a:srgbClr val="ee6f57"/>
            </a:solidFill>
            <a:ln w="0">
              <a:noFill/>
            </a:ln>
          </p:spPr>
          <p:style>
            <a:lnRef idx="0"/>
            <a:fillRef idx="0"/>
            <a:effectRef idx="0"/>
            <a:fontRef idx="minor"/>
          </p:style>
        </p:sp>
        <p:sp>
          <p:nvSpPr>
            <p:cNvPr id="255" name="TextBox 14"/>
            <p:cNvSpPr/>
            <p:nvPr/>
          </p:nvSpPr>
          <p:spPr>
            <a:xfrm>
              <a:off x="6624360" y="3496680"/>
              <a:ext cx="5038560" cy="1062360"/>
            </a:xfrm>
            <a:prstGeom prst="rect">
              <a:avLst/>
            </a:prstGeom>
            <a:noFill/>
            <a:ln w="0">
              <a:noFill/>
            </a:ln>
          </p:spPr>
          <p:style>
            <a:lnRef idx="0"/>
            <a:fillRef idx="0"/>
            <a:effectRef idx="0"/>
            <a:fontRef idx="minor"/>
          </p:style>
          <p:txBody>
            <a:bodyPr lIns="50760" rIns="50760" tIns="50760" bIns="50760" anchor="ctr">
              <a:noAutofit/>
            </a:bodyPr>
            <a:p>
              <a:pPr algn="ctr">
                <a:lnSpc>
                  <a:spcPts val="3078"/>
                </a:lnSpc>
                <a:buNone/>
              </a:pPr>
              <a:r>
                <a:rPr b="0" lang="en-US" sz="2200" spc="-1" strike="noStrike">
                  <a:solidFill>
                    <a:srgbClr val="ffffff"/>
                  </a:solidFill>
                  <a:latin typeface="Poppins Bold"/>
                  <a:ea typeface="DejaVu Sans"/>
                </a:rPr>
                <a:t>Abstraction</a:t>
              </a:r>
              <a:endParaRPr b="0" lang="en-IN" sz="2200" spc="-1" strike="noStrike">
                <a:latin typeface="Arial"/>
              </a:endParaRPr>
            </a:p>
          </p:txBody>
        </p:sp>
      </p:grpSp>
      <p:sp>
        <p:nvSpPr>
          <p:cNvPr id="256" name="TextBox 15"/>
          <p:cNvSpPr/>
          <p:nvPr/>
        </p:nvSpPr>
        <p:spPr>
          <a:xfrm>
            <a:off x="6624360" y="5069160"/>
            <a:ext cx="5038560" cy="6399000"/>
          </a:xfrm>
          <a:prstGeom prst="rect">
            <a:avLst/>
          </a:prstGeom>
          <a:noFill/>
          <a:ln w="0">
            <a:noFill/>
          </a:ln>
        </p:spPr>
        <p:style>
          <a:lnRef idx="0"/>
          <a:fillRef idx="0"/>
          <a:effectRef idx="0"/>
          <a:fontRef idx="minor"/>
        </p:style>
        <p:txBody>
          <a:bodyPr lIns="0" rIns="0" tIns="0" bIns="0" anchor="t">
            <a:spAutoFit/>
          </a:bodyPr>
          <a:p>
            <a:pPr lvl="1" marL="569520" indent="-343080">
              <a:lnSpc>
                <a:spcPts val="3149"/>
              </a:lnSpc>
              <a:buClr>
                <a:srgbClr val="22668d"/>
              </a:buClr>
              <a:buFont typeface="Arial"/>
              <a:buChar char="•"/>
            </a:pPr>
            <a:r>
              <a:rPr b="0" lang="en-US" sz="2100" spc="-1" strike="noStrike">
                <a:solidFill>
                  <a:srgbClr val="22668d"/>
                </a:solidFill>
                <a:latin typeface="Poppins"/>
                <a:ea typeface="DejaVu Sans"/>
              </a:rPr>
              <a:t> </a:t>
            </a:r>
            <a:r>
              <a:rPr b="0" lang="en-US" sz="2100" spc="-1" strike="noStrike">
                <a:solidFill>
                  <a:srgbClr val="22668d"/>
                </a:solidFill>
                <a:latin typeface="Poppins"/>
                <a:ea typeface="DejaVu Sans"/>
              </a:rPr>
              <a:t>Django provides a high level of abstraction over the underlying web server and database. </a:t>
            </a:r>
            <a:endParaRPr b="0" lang="en-IN" sz="2100" spc="-1" strike="noStrike">
              <a:latin typeface="Arial"/>
            </a:endParaRPr>
          </a:p>
          <a:p>
            <a:pPr lvl="1" marL="569520" indent="-343080">
              <a:lnSpc>
                <a:spcPts val="3149"/>
              </a:lnSpc>
              <a:buClr>
                <a:srgbClr val="22668d"/>
              </a:buClr>
              <a:buFont typeface="Arial"/>
              <a:buChar char="•"/>
            </a:pPr>
            <a:r>
              <a:rPr b="0" lang="en-US" sz="2100" spc="-1" strike="noStrike">
                <a:solidFill>
                  <a:srgbClr val="22668d"/>
                </a:solidFill>
                <a:latin typeface="Poppins"/>
                <a:ea typeface="DejaVu Sans"/>
              </a:rPr>
              <a:t>Developers interact with Django's API, which abstracts away the complexities of handling HTTP requests, database queries, and other low-level tasks.</a:t>
            </a:r>
            <a:endParaRPr b="0" lang="en-IN" sz="2100" spc="-1" strike="noStrike">
              <a:latin typeface="Arial"/>
            </a:endParaRPr>
          </a:p>
          <a:p>
            <a:pPr>
              <a:lnSpc>
                <a:spcPts val="3149"/>
              </a:lnSpc>
              <a:buNone/>
            </a:pPr>
            <a:endParaRPr b="0" lang="en-IN" sz="2100" spc="-1" strike="noStrike">
              <a:latin typeface="Arial"/>
            </a:endParaRPr>
          </a:p>
          <a:p>
            <a:pPr>
              <a:lnSpc>
                <a:spcPts val="3149"/>
              </a:lnSpc>
              <a:buNone/>
            </a:pPr>
            <a:endParaRPr b="0" lang="en-IN" sz="2100" spc="-1" strike="noStrike">
              <a:latin typeface="Arial"/>
            </a:endParaRPr>
          </a:p>
          <a:p>
            <a:pPr marL="226800">
              <a:lnSpc>
                <a:spcPts val="3149"/>
              </a:lnSpc>
              <a:buNone/>
            </a:pPr>
            <a:r>
              <a:rPr b="0" lang="en-US" sz="2100" spc="-1" strike="noStrike">
                <a:solidFill>
                  <a:srgbClr val="22668d"/>
                </a:solidFill>
                <a:latin typeface="Poppins"/>
                <a:ea typeface="DejaVu Sans"/>
              </a:rPr>
              <a:t>.</a:t>
            </a:r>
            <a:endParaRPr b="0" lang="en-IN" sz="2100" spc="-1" strike="noStrike">
              <a:latin typeface="Arial"/>
            </a:endParaRPr>
          </a:p>
          <a:p>
            <a:pPr marL="226800">
              <a:lnSpc>
                <a:spcPts val="3149"/>
              </a:lnSpc>
              <a:buNone/>
            </a:pPr>
            <a:endParaRPr b="0" lang="en-IN" sz="2100" spc="-1" strike="noStrike">
              <a:latin typeface="Arial"/>
            </a:endParaRPr>
          </a:p>
          <a:p>
            <a:pPr marL="226800">
              <a:lnSpc>
                <a:spcPts val="3149"/>
              </a:lnSpc>
              <a:buNone/>
            </a:pPr>
            <a:endParaRPr b="0" lang="en-IN" sz="2100" spc="-1" strike="noStrike">
              <a:latin typeface="Arial"/>
            </a:endParaRPr>
          </a:p>
          <a:p>
            <a:pPr marL="226800">
              <a:lnSpc>
                <a:spcPts val="3149"/>
              </a:lnSpc>
              <a:buNone/>
            </a:pPr>
            <a:endParaRPr b="0" lang="en-IN" sz="2100" spc="-1" strike="noStrike">
              <a:latin typeface="Arial"/>
            </a:endParaRPr>
          </a:p>
          <a:p>
            <a:pPr marL="226800">
              <a:lnSpc>
                <a:spcPts val="3149"/>
              </a:lnSpc>
              <a:buNone/>
            </a:pPr>
            <a:endParaRPr b="0" lang="en-IN" sz="2100" spc="-1" strike="noStrike">
              <a:latin typeface="Arial"/>
            </a:endParaRPr>
          </a:p>
        </p:txBody>
      </p:sp>
      <p:grpSp>
        <p:nvGrpSpPr>
          <p:cNvPr id="257" name="Group 16"/>
          <p:cNvGrpSpPr/>
          <p:nvPr/>
        </p:nvGrpSpPr>
        <p:grpSpPr>
          <a:xfrm>
            <a:off x="12697920" y="3496680"/>
            <a:ext cx="5038560" cy="1062720"/>
            <a:chOff x="12697920" y="3496680"/>
            <a:chExt cx="5038560" cy="1062720"/>
          </a:xfrm>
        </p:grpSpPr>
        <p:sp>
          <p:nvSpPr>
            <p:cNvPr id="258" name="Freeform 17"/>
            <p:cNvSpPr/>
            <p:nvPr/>
          </p:nvSpPr>
          <p:spPr>
            <a:xfrm>
              <a:off x="12697920" y="3713760"/>
              <a:ext cx="5038560" cy="845640"/>
            </a:xfrm>
            <a:custGeom>
              <a:avLst/>
              <a:gdLst/>
              <a:ahLst/>
              <a:rect l="l" t="t" r="r" b="b"/>
              <a:pathLst>
                <a:path w="1327240" h="222862">
                  <a:moveTo>
                    <a:pt x="78351" y="0"/>
                  </a:moveTo>
                  <a:lnTo>
                    <a:pt x="1248890" y="0"/>
                  </a:lnTo>
                  <a:cubicBezTo>
                    <a:pt x="1269670" y="0"/>
                    <a:pt x="1289598" y="8255"/>
                    <a:pt x="1304292" y="22948"/>
                  </a:cubicBezTo>
                  <a:cubicBezTo>
                    <a:pt x="1318986" y="37642"/>
                    <a:pt x="1327240" y="57571"/>
                    <a:pt x="1327240" y="78351"/>
                  </a:cubicBezTo>
                  <a:lnTo>
                    <a:pt x="1327240" y="144512"/>
                  </a:lnTo>
                  <a:cubicBezTo>
                    <a:pt x="1327240" y="165292"/>
                    <a:pt x="1318986" y="185220"/>
                    <a:pt x="1304292" y="199914"/>
                  </a:cubicBezTo>
                  <a:cubicBezTo>
                    <a:pt x="1289598" y="214608"/>
                    <a:pt x="1269670" y="222862"/>
                    <a:pt x="1248890" y="222862"/>
                  </a:cubicBezTo>
                  <a:lnTo>
                    <a:pt x="78351" y="222862"/>
                  </a:lnTo>
                  <a:cubicBezTo>
                    <a:pt x="57571" y="222862"/>
                    <a:pt x="37642" y="214608"/>
                    <a:pt x="22948" y="199914"/>
                  </a:cubicBezTo>
                  <a:cubicBezTo>
                    <a:pt x="8255" y="185220"/>
                    <a:pt x="0" y="165292"/>
                    <a:pt x="0" y="144512"/>
                  </a:cubicBezTo>
                  <a:lnTo>
                    <a:pt x="0" y="78351"/>
                  </a:lnTo>
                  <a:cubicBezTo>
                    <a:pt x="0" y="57571"/>
                    <a:pt x="8255" y="37642"/>
                    <a:pt x="22948" y="22948"/>
                  </a:cubicBezTo>
                  <a:cubicBezTo>
                    <a:pt x="37642" y="8255"/>
                    <a:pt x="57571" y="0"/>
                    <a:pt x="78351" y="0"/>
                  </a:cubicBezTo>
                  <a:close/>
                </a:path>
              </a:pathLst>
            </a:custGeom>
            <a:solidFill>
              <a:srgbClr val="ee6f57"/>
            </a:solidFill>
            <a:ln w="0">
              <a:noFill/>
            </a:ln>
          </p:spPr>
          <p:style>
            <a:lnRef idx="0"/>
            <a:fillRef idx="0"/>
            <a:effectRef idx="0"/>
            <a:fontRef idx="minor"/>
          </p:style>
        </p:sp>
        <p:sp>
          <p:nvSpPr>
            <p:cNvPr id="259" name="TextBox 18"/>
            <p:cNvSpPr/>
            <p:nvPr/>
          </p:nvSpPr>
          <p:spPr>
            <a:xfrm>
              <a:off x="12697920" y="3496680"/>
              <a:ext cx="5038560" cy="1062360"/>
            </a:xfrm>
            <a:prstGeom prst="rect">
              <a:avLst/>
            </a:prstGeom>
            <a:noFill/>
            <a:ln w="0">
              <a:noFill/>
            </a:ln>
          </p:spPr>
          <p:style>
            <a:lnRef idx="0"/>
            <a:fillRef idx="0"/>
            <a:effectRef idx="0"/>
            <a:fontRef idx="minor"/>
          </p:style>
          <p:txBody>
            <a:bodyPr lIns="50760" rIns="50760" tIns="50760" bIns="50760" anchor="ctr">
              <a:noAutofit/>
            </a:bodyPr>
            <a:p>
              <a:pPr algn="ctr">
                <a:lnSpc>
                  <a:spcPts val="3078"/>
                </a:lnSpc>
                <a:buNone/>
              </a:pPr>
              <a:r>
                <a:rPr b="0" lang="en-US" sz="2200" spc="-1" strike="noStrike">
                  <a:solidFill>
                    <a:srgbClr val="ffffff"/>
                  </a:solidFill>
                  <a:latin typeface="Poppins Bold"/>
                  <a:ea typeface="DejaVu Sans"/>
                </a:rPr>
                <a:t>Encapsulation and Inheritance</a:t>
              </a:r>
              <a:endParaRPr b="0" lang="en-IN" sz="2200" spc="-1" strike="noStrike">
                <a:latin typeface="Arial"/>
              </a:endParaRPr>
            </a:p>
          </p:txBody>
        </p:sp>
      </p:grpSp>
      <p:sp>
        <p:nvSpPr>
          <p:cNvPr id="260" name="TextBox 19"/>
          <p:cNvSpPr/>
          <p:nvPr/>
        </p:nvSpPr>
        <p:spPr>
          <a:xfrm>
            <a:off x="12697920" y="5069160"/>
            <a:ext cx="5038560" cy="4799520"/>
          </a:xfrm>
          <a:prstGeom prst="rect">
            <a:avLst/>
          </a:prstGeom>
          <a:noFill/>
          <a:ln w="0">
            <a:noFill/>
          </a:ln>
        </p:spPr>
        <p:style>
          <a:lnRef idx="0"/>
          <a:fillRef idx="0"/>
          <a:effectRef idx="0"/>
          <a:fontRef idx="minor"/>
        </p:style>
        <p:txBody>
          <a:bodyPr lIns="0" rIns="0" tIns="0" bIns="0" anchor="t">
            <a:spAutoFit/>
          </a:bodyPr>
          <a:p>
            <a:pPr lvl="1" marL="569520" indent="-343080">
              <a:lnSpc>
                <a:spcPts val="3149"/>
              </a:lnSpc>
              <a:buClr>
                <a:srgbClr val="22668d"/>
              </a:buClr>
              <a:buFont typeface="Arial"/>
              <a:buChar char="•"/>
            </a:pPr>
            <a:r>
              <a:rPr b="0" lang="en-US" sz="2100" spc="-1" strike="noStrike">
                <a:solidFill>
                  <a:srgbClr val="22668d"/>
                </a:solidFill>
                <a:latin typeface="Poppins"/>
                <a:ea typeface="DejaVu Sans"/>
              </a:rPr>
              <a:t> </a:t>
            </a:r>
            <a:r>
              <a:rPr b="0" lang="en-US" sz="2100" spc="-1" strike="noStrike">
                <a:solidFill>
                  <a:srgbClr val="22668d"/>
                </a:solidFill>
                <a:latin typeface="Poppins"/>
                <a:ea typeface="DejaVu Sans"/>
              </a:rPr>
              <a:t>Views in Django are Python functions or classes that receive web requests and return web responses. </a:t>
            </a:r>
            <a:endParaRPr b="0" lang="en-IN" sz="2100" spc="-1" strike="noStrike">
              <a:latin typeface="Arial"/>
            </a:endParaRPr>
          </a:p>
          <a:p>
            <a:pPr lvl="1" marL="569520" indent="-343080">
              <a:lnSpc>
                <a:spcPts val="3149"/>
              </a:lnSpc>
              <a:buClr>
                <a:srgbClr val="22668d"/>
              </a:buClr>
              <a:buFont typeface="Arial"/>
              <a:buChar char="•"/>
            </a:pPr>
            <a:r>
              <a:rPr b="0" lang="en-US" sz="2100" spc="-1" strike="noStrike">
                <a:solidFill>
                  <a:srgbClr val="22668d"/>
                </a:solidFill>
                <a:latin typeface="Poppins"/>
                <a:ea typeface="DejaVu Sans"/>
              </a:rPr>
              <a:t>Django's class-based views (CBVs) promote reuse and encapsulation by allowing developers to define common behaviors in base view classes and then inherit from them to create specific views. </a:t>
            </a:r>
            <a:endParaRPr b="0" lang="en-IN" sz="2100" spc="-1" strike="noStrike">
              <a:latin typeface="Arial"/>
            </a:endParaRPr>
          </a:p>
          <a:p>
            <a:pPr marL="226800">
              <a:lnSpc>
                <a:spcPts val="3149"/>
              </a:lnSpc>
              <a:buNone/>
            </a:pPr>
            <a:endParaRPr b="0" lang="en-IN" sz="2100" spc="-1" strike="noStrike">
              <a:latin typeface="Arial"/>
            </a:endParaRPr>
          </a:p>
        </p:txBody>
      </p:sp>
      <p:sp>
        <p:nvSpPr>
          <p:cNvPr id="261" name="Freeform 20"/>
          <p:cNvSpPr/>
          <p:nvPr/>
        </p:nvSpPr>
        <p:spPr>
          <a:xfrm>
            <a:off x="550440" y="453240"/>
            <a:ext cx="1332000" cy="1332000"/>
          </a:xfrm>
          <a:custGeom>
            <a:avLst/>
            <a:gdLst/>
            <a:ahLst/>
            <a:rect l="l" t="t" r="r" b="b"/>
            <a:pathLst>
              <a:path w="1332593" h="1332593">
                <a:moveTo>
                  <a:pt x="0" y="0"/>
                </a:moveTo>
                <a:lnTo>
                  <a:pt x="1332593" y="0"/>
                </a:lnTo>
                <a:lnTo>
                  <a:pt x="1332593" y="1332594"/>
                </a:lnTo>
                <a:lnTo>
                  <a:pt x="0" y="1332594"/>
                </a:lnTo>
                <a:lnTo>
                  <a:pt x="0" y="0"/>
                </a:lnTo>
                <a:close/>
              </a:path>
            </a:pathLst>
          </a:custGeom>
          <a:blipFill rotWithShape="0">
            <a:blip r:embed="rId1"/>
            <a:srcRect/>
            <a:stretch/>
          </a:blipFill>
          <a:ln w="0">
            <a:noFill/>
          </a:ln>
        </p:spPr>
        <p:style>
          <a:lnRef idx="0"/>
          <a:fillRef idx="0"/>
          <a:effectRef idx="0"/>
          <a:fontRef idx="minor"/>
        </p:style>
      </p:sp>
      <p:sp>
        <p:nvSpPr>
          <p:cNvPr id="262" name="Freeform 21"/>
          <p:cNvSpPr/>
          <p:nvPr/>
        </p:nvSpPr>
        <p:spPr>
          <a:xfrm>
            <a:off x="17419320" y="1776240"/>
            <a:ext cx="1122120" cy="1122120"/>
          </a:xfrm>
          <a:custGeom>
            <a:avLst/>
            <a:gdLst/>
            <a:ahLst/>
            <a:rect l="l" t="t" r="r" b="b"/>
            <a:pathLst>
              <a:path w="1122746" h="1122746">
                <a:moveTo>
                  <a:pt x="0" y="0"/>
                </a:moveTo>
                <a:lnTo>
                  <a:pt x="1122746" y="0"/>
                </a:lnTo>
                <a:lnTo>
                  <a:pt x="1122746" y="1122745"/>
                </a:lnTo>
                <a:lnTo>
                  <a:pt x="0" y="1122745"/>
                </a:lnTo>
                <a:lnTo>
                  <a:pt x="0" y="0"/>
                </a:lnTo>
                <a:close/>
              </a:path>
            </a:pathLst>
          </a:custGeom>
          <a:blipFill rotWithShape="0">
            <a:blip r:embed="rId2"/>
            <a:srcRect/>
            <a:stretch/>
          </a:blipFill>
          <a:ln w="0">
            <a:noFill/>
          </a:ln>
        </p:spPr>
        <p:style>
          <a:lnRef idx="0"/>
          <a:fillRef idx="0"/>
          <a:effectRef idx="0"/>
          <a:fontRef idx="minor"/>
        </p:style>
      </p:sp>
      <p:sp>
        <p:nvSpPr>
          <p:cNvPr id="263" name="Freeform 22"/>
          <p:cNvSpPr/>
          <p:nvPr/>
        </p:nvSpPr>
        <p:spPr>
          <a:xfrm rot="413400">
            <a:off x="9068400" y="9419400"/>
            <a:ext cx="697320" cy="697320"/>
          </a:xfrm>
          <a:custGeom>
            <a:avLst/>
            <a:gdLst/>
            <a:ahLst/>
            <a:rect l="l" t="t" r="r" b="b"/>
            <a:pathLst>
              <a:path w="697929" h="697929">
                <a:moveTo>
                  <a:pt x="0" y="0"/>
                </a:moveTo>
                <a:lnTo>
                  <a:pt x="697929" y="0"/>
                </a:lnTo>
                <a:lnTo>
                  <a:pt x="697929" y="697928"/>
                </a:lnTo>
                <a:lnTo>
                  <a:pt x="0" y="697928"/>
                </a:lnTo>
                <a:lnTo>
                  <a:pt x="0" y="0"/>
                </a:lnTo>
                <a:close/>
              </a:path>
            </a:pathLst>
          </a:custGeom>
          <a:blipFill rotWithShape="0">
            <a:blip r:embed="rId3"/>
            <a:srcRect/>
            <a:stretch/>
          </a:blipFill>
          <a:ln w="0">
            <a:noFill/>
          </a:ln>
        </p:spPr>
        <p:style>
          <a:lnRef idx="0"/>
          <a:fillRef idx="0"/>
          <a:effectRef idx="0"/>
          <a:fontRef idx="minor"/>
        </p:style>
      </p:sp>
      <p:grpSp>
        <p:nvGrpSpPr>
          <p:cNvPr id="264" name="Group 23"/>
          <p:cNvGrpSpPr/>
          <p:nvPr/>
        </p:nvGrpSpPr>
        <p:grpSpPr>
          <a:xfrm>
            <a:off x="2020320" y="-117720"/>
            <a:ext cx="570240" cy="570240"/>
            <a:chOff x="2020320" y="-117720"/>
            <a:chExt cx="570240" cy="570240"/>
          </a:xfrm>
        </p:grpSpPr>
        <p:sp>
          <p:nvSpPr>
            <p:cNvPr id="265" name="Freeform 24"/>
            <p:cNvSpPr/>
            <p:nvPr/>
          </p:nvSpPr>
          <p:spPr>
            <a:xfrm>
              <a:off x="2020320" y="-117720"/>
              <a:ext cx="570240" cy="5702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266" name="TextBox 25"/>
            <p:cNvSpPr/>
            <p:nvPr/>
          </p:nvSpPr>
          <p:spPr>
            <a:xfrm>
              <a:off x="2073600" y="-111240"/>
              <a:ext cx="463320" cy="510120"/>
            </a:xfrm>
            <a:prstGeom prst="rect">
              <a:avLst/>
            </a:prstGeom>
            <a:noFill/>
            <a:ln w="0">
              <a:noFill/>
            </a:ln>
          </p:spPr>
          <p:style>
            <a:lnRef idx="0"/>
            <a:fillRef idx="0"/>
            <a:effectRef idx="0"/>
            <a:fontRef idx="minor"/>
          </p:style>
        </p:sp>
      </p:grpSp>
      <p:grpSp>
        <p:nvGrpSpPr>
          <p:cNvPr id="267" name="Group 26"/>
          <p:cNvGrpSpPr/>
          <p:nvPr/>
        </p:nvGrpSpPr>
        <p:grpSpPr>
          <a:xfrm>
            <a:off x="2591280" y="765000"/>
            <a:ext cx="353880" cy="353880"/>
            <a:chOff x="2591280" y="765000"/>
            <a:chExt cx="353880" cy="353880"/>
          </a:xfrm>
        </p:grpSpPr>
        <p:sp>
          <p:nvSpPr>
            <p:cNvPr id="268" name="Freeform 27"/>
            <p:cNvSpPr/>
            <p:nvPr/>
          </p:nvSpPr>
          <p:spPr>
            <a:xfrm>
              <a:off x="2591280" y="765000"/>
              <a:ext cx="353880" cy="3538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269" name="TextBox 28"/>
            <p:cNvSpPr/>
            <p:nvPr/>
          </p:nvSpPr>
          <p:spPr>
            <a:xfrm>
              <a:off x="2624400" y="769320"/>
              <a:ext cx="287280" cy="316440"/>
            </a:xfrm>
            <a:prstGeom prst="rect">
              <a:avLst/>
            </a:prstGeom>
            <a:noFill/>
            <a:ln w="0">
              <a:noFill/>
            </a:ln>
          </p:spPr>
          <p:style>
            <a:lnRef idx="0"/>
            <a:fillRef idx="0"/>
            <a:effectRef idx="0"/>
            <a:fontRef idx="minor"/>
          </p:style>
        </p:sp>
      </p:grpSp>
      <p:grpSp>
        <p:nvGrpSpPr>
          <p:cNvPr id="270" name="Group 29"/>
          <p:cNvGrpSpPr/>
          <p:nvPr/>
        </p:nvGrpSpPr>
        <p:grpSpPr>
          <a:xfrm>
            <a:off x="17079840" y="548640"/>
            <a:ext cx="624240" cy="624240"/>
            <a:chOff x="17079840" y="548640"/>
            <a:chExt cx="624240" cy="624240"/>
          </a:xfrm>
        </p:grpSpPr>
        <p:sp>
          <p:nvSpPr>
            <p:cNvPr id="271" name="Freeform 30"/>
            <p:cNvSpPr/>
            <p:nvPr/>
          </p:nvSpPr>
          <p:spPr>
            <a:xfrm>
              <a:off x="17079840" y="548640"/>
              <a:ext cx="624240" cy="6242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272" name="TextBox 31"/>
            <p:cNvSpPr/>
            <p:nvPr/>
          </p:nvSpPr>
          <p:spPr>
            <a:xfrm>
              <a:off x="17138520" y="555840"/>
              <a:ext cx="507240" cy="558360"/>
            </a:xfrm>
            <a:prstGeom prst="rect">
              <a:avLst/>
            </a:prstGeom>
            <a:noFill/>
            <a:ln w="0">
              <a:noFill/>
            </a:ln>
          </p:spPr>
          <p:style>
            <a:lnRef idx="0"/>
            <a:fillRef idx="0"/>
            <a:effectRef idx="0"/>
            <a:fontRef idx="minor"/>
          </p:style>
        </p:sp>
      </p:grpSp>
      <p:grpSp>
        <p:nvGrpSpPr>
          <p:cNvPr id="273" name="Group 32"/>
          <p:cNvGrpSpPr/>
          <p:nvPr/>
        </p:nvGrpSpPr>
        <p:grpSpPr>
          <a:xfrm>
            <a:off x="16502400" y="1426320"/>
            <a:ext cx="430560" cy="430560"/>
            <a:chOff x="16502400" y="1426320"/>
            <a:chExt cx="430560" cy="430560"/>
          </a:xfrm>
        </p:grpSpPr>
        <p:sp>
          <p:nvSpPr>
            <p:cNvPr id="274" name="Freeform 33"/>
            <p:cNvSpPr/>
            <p:nvPr/>
          </p:nvSpPr>
          <p:spPr>
            <a:xfrm>
              <a:off x="16502400" y="1426320"/>
              <a:ext cx="430560" cy="430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275" name="TextBox 34"/>
            <p:cNvSpPr/>
            <p:nvPr/>
          </p:nvSpPr>
          <p:spPr>
            <a:xfrm>
              <a:off x="16542720" y="1431360"/>
              <a:ext cx="349920" cy="385200"/>
            </a:xfrm>
            <a:prstGeom prst="rect">
              <a:avLst/>
            </a:prstGeom>
            <a:noFill/>
            <a:ln w="0">
              <a:noFill/>
            </a:ln>
          </p:spPr>
          <p:style>
            <a:lnRef idx="0"/>
            <a:fillRef idx="0"/>
            <a:effectRef idx="0"/>
            <a:fontRef idx="minor"/>
          </p:style>
        </p:sp>
      </p:grpSp>
      <p:grpSp>
        <p:nvGrpSpPr>
          <p:cNvPr id="276" name="Group 35"/>
          <p:cNvGrpSpPr/>
          <p:nvPr/>
        </p:nvGrpSpPr>
        <p:grpSpPr>
          <a:xfrm>
            <a:off x="16205760" y="357480"/>
            <a:ext cx="295920" cy="295920"/>
            <a:chOff x="16205760" y="357480"/>
            <a:chExt cx="295920" cy="295920"/>
          </a:xfrm>
        </p:grpSpPr>
        <p:sp>
          <p:nvSpPr>
            <p:cNvPr id="277" name="Freeform 36"/>
            <p:cNvSpPr/>
            <p:nvPr/>
          </p:nvSpPr>
          <p:spPr>
            <a:xfrm>
              <a:off x="16205760" y="357480"/>
              <a:ext cx="295920" cy="2959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89a"/>
            </a:solidFill>
            <a:ln w="0">
              <a:noFill/>
            </a:ln>
          </p:spPr>
          <p:style>
            <a:lnRef idx="0"/>
            <a:fillRef idx="0"/>
            <a:effectRef idx="0"/>
            <a:fontRef idx="minor"/>
          </p:style>
        </p:sp>
        <p:sp>
          <p:nvSpPr>
            <p:cNvPr id="278" name="TextBox 37"/>
            <p:cNvSpPr/>
            <p:nvPr/>
          </p:nvSpPr>
          <p:spPr>
            <a:xfrm>
              <a:off x="16233480" y="361080"/>
              <a:ext cx="240120" cy="264600"/>
            </a:xfrm>
            <a:prstGeom prst="rect">
              <a:avLst/>
            </a:prstGeom>
            <a:noFill/>
            <a:ln w="0">
              <a:noFill/>
            </a:ln>
          </p:spPr>
          <p:style>
            <a:lnRef idx="0"/>
            <a:fillRef idx="0"/>
            <a:effectRef idx="0"/>
            <a:fontRef idx="minor"/>
          </p:style>
        </p:sp>
      </p:grpSp>
      <p:grpSp>
        <p:nvGrpSpPr>
          <p:cNvPr id="279" name="Group 38"/>
          <p:cNvGrpSpPr/>
          <p:nvPr/>
        </p:nvGrpSpPr>
        <p:grpSpPr>
          <a:xfrm>
            <a:off x="1883160" y="9433080"/>
            <a:ext cx="496080" cy="496080"/>
            <a:chOff x="1883160" y="9433080"/>
            <a:chExt cx="496080" cy="496080"/>
          </a:xfrm>
        </p:grpSpPr>
        <p:sp>
          <p:nvSpPr>
            <p:cNvPr id="280" name="Freeform 39"/>
            <p:cNvSpPr/>
            <p:nvPr/>
          </p:nvSpPr>
          <p:spPr>
            <a:xfrm>
              <a:off x="1883160" y="9433080"/>
              <a:ext cx="496080" cy="4960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668d"/>
            </a:solidFill>
            <a:ln w="0">
              <a:noFill/>
            </a:ln>
          </p:spPr>
          <p:style>
            <a:lnRef idx="0"/>
            <a:fillRef idx="0"/>
            <a:effectRef idx="0"/>
            <a:fontRef idx="minor"/>
          </p:style>
        </p:sp>
        <p:sp>
          <p:nvSpPr>
            <p:cNvPr id="281" name="TextBox 40"/>
            <p:cNvSpPr/>
            <p:nvPr/>
          </p:nvSpPr>
          <p:spPr>
            <a:xfrm>
              <a:off x="1929960" y="9439200"/>
              <a:ext cx="402840" cy="443520"/>
            </a:xfrm>
            <a:prstGeom prst="rect">
              <a:avLst/>
            </a:prstGeom>
            <a:noFill/>
            <a:ln w="0">
              <a:noFill/>
            </a:ln>
          </p:spPr>
          <p:style>
            <a:lnRef idx="0"/>
            <a:fillRef idx="0"/>
            <a:effectRef idx="0"/>
            <a:fontRef idx="minor"/>
          </p:style>
        </p:sp>
      </p:grpSp>
      <p:grpSp>
        <p:nvGrpSpPr>
          <p:cNvPr id="282" name="Group 41"/>
          <p:cNvGrpSpPr/>
          <p:nvPr/>
        </p:nvGrpSpPr>
        <p:grpSpPr>
          <a:xfrm>
            <a:off x="5245200" y="10055880"/>
            <a:ext cx="344160" cy="344160"/>
            <a:chOff x="5245200" y="10055880"/>
            <a:chExt cx="344160" cy="344160"/>
          </a:xfrm>
        </p:grpSpPr>
        <p:sp>
          <p:nvSpPr>
            <p:cNvPr id="283" name="Freeform 42"/>
            <p:cNvSpPr/>
            <p:nvPr/>
          </p:nvSpPr>
          <p:spPr>
            <a:xfrm>
              <a:off x="5245200" y="10055880"/>
              <a:ext cx="344160" cy="3441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284" name="TextBox 43"/>
            <p:cNvSpPr/>
            <p:nvPr/>
          </p:nvSpPr>
          <p:spPr>
            <a:xfrm>
              <a:off x="5277240" y="10060200"/>
              <a:ext cx="279360" cy="307800"/>
            </a:xfrm>
            <a:prstGeom prst="rect">
              <a:avLst/>
            </a:prstGeom>
            <a:noFill/>
            <a:ln w="0">
              <a:noFill/>
            </a:ln>
          </p:spPr>
          <p:style>
            <a:lnRef idx="0"/>
            <a:fillRef idx="0"/>
            <a:effectRef idx="0"/>
            <a:fontRef idx="minor"/>
          </p:style>
        </p:sp>
      </p:grpSp>
      <p:grpSp>
        <p:nvGrpSpPr>
          <p:cNvPr id="285" name="Group 44"/>
          <p:cNvGrpSpPr/>
          <p:nvPr/>
        </p:nvGrpSpPr>
        <p:grpSpPr>
          <a:xfrm>
            <a:off x="16271640" y="9456120"/>
            <a:ext cx="311760" cy="311760"/>
            <a:chOff x="16271640" y="9456120"/>
            <a:chExt cx="311760" cy="311760"/>
          </a:xfrm>
        </p:grpSpPr>
        <p:sp>
          <p:nvSpPr>
            <p:cNvPr id="286" name="Freeform 45"/>
            <p:cNvSpPr/>
            <p:nvPr/>
          </p:nvSpPr>
          <p:spPr>
            <a:xfrm>
              <a:off x="16271640" y="9456120"/>
              <a:ext cx="311760" cy="3117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287" name="TextBox 46"/>
            <p:cNvSpPr/>
            <p:nvPr/>
          </p:nvSpPr>
          <p:spPr>
            <a:xfrm>
              <a:off x="16300800" y="9459720"/>
              <a:ext cx="253080" cy="279000"/>
            </a:xfrm>
            <a:prstGeom prst="rect">
              <a:avLst/>
            </a:prstGeom>
            <a:noFill/>
            <a:ln w="0">
              <a:noFill/>
            </a:ln>
          </p:spPr>
          <p:style>
            <a:lnRef idx="0"/>
            <a:fillRef idx="0"/>
            <a:effectRef idx="0"/>
            <a:fontRef idx="minor"/>
          </p:style>
        </p:sp>
      </p:grpSp>
      <p:grpSp>
        <p:nvGrpSpPr>
          <p:cNvPr id="288" name="Group 47"/>
          <p:cNvGrpSpPr/>
          <p:nvPr/>
        </p:nvGrpSpPr>
        <p:grpSpPr>
          <a:xfrm>
            <a:off x="10239840" y="9846360"/>
            <a:ext cx="208800" cy="208800"/>
            <a:chOff x="10239840" y="9846360"/>
            <a:chExt cx="208800" cy="208800"/>
          </a:xfrm>
        </p:grpSpPr>
        <p:sp>
          <p:nvSpPr>
            <p:cNvPr id="289" name="Freeform 48"/>
            <p:cNvSpPr/>
            <p:nvPr/>
          </p:nvSpPr>
          <p:spPr>
            <a:xfrm>
              <a:off x="10239840" y="9846360"/>
              <a:ext cx="208800" cy="2088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89a"/>
            </a:solidFill>
            <a:ln w="0">
              <a:noFill/>
            </a:ln>
          </p:spPr>
          <p:style>
            <a:lnRef idx="0"/>
            <a:fillRef idx="0"/>
            <a:effectRef idx="0"/>
            <a:fontRef idx="minor"/>
          </p:style>
        </p:sp>
        <p:sp>
          <p:nvSpPr>
            <p:cNvPr id="290" name="TextBox 49"/>
            <p:cNvSpPr/>
            <p:nvPr/>
          </p:nvSpPr>
          <p:spPr>
            <a:xfrm>
              <a:off x="10259280" y="9848880"/>
              <a:ext cx="169560" cy="186840"/>
            </a:xfrm>
            <a:prstGeom prst="rect">
              <a:avLst/>
            </a:prstGeom>
            <a:noFill/>
            <a:ln w="0">
              <a:noFill/>
            </a:ln>
          </p:spPr>
          <p:style>
            <a:lnRef idx="0"/>
            <a:fillRef idx="0"/>
            <a:effectRef idx="0"/>
            <a:fontRef idx="minor"/>
          </p:style>
        </p:sp>
      </p:grpSp>
      <p:grpSp>
        <p:nvGrpSpPr>
          <p:cNvPr id="291" name="Group 50"/>
          <p:cNvGrpSpPr/>
          <p:nvPr/>
        </p:nvGrpSpPr>
        <p:grpSpPr>
          <a:xfrm>
            <a:off x="17259480" y="9899640"/>
            <a:ext cx="547920" cy="547920"/>
            <a:chOff x="17259480" y="9899640"/>
            <a:chExt cx="547920" cy="547920"/>
          </a:xfrm>
        </p:grpSpPr>
        <p:sp>
          <p:nvSpPr>
            <p:cNvPr id="292" name="Freeform 51"/>
            <p:cNvSpPr/>
            <p:nvPr/>
          </p:nvSpPr>
          <p:spPr>
            <a:xfrm>
              <a:off x="17259480" y="9899640"/>
              <a:ext cx="547920" cy="5479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89a"/>
            </a:solidFill>
            <a:ln w="0">
              <a:noFill/>
            </a:ln>
          </p:spPr>
          <p:style>
            <a:lnRef idx="0"/>
            <a:fillRef idx="0"/>
            <a:effectRef idx="0"/>
            <a:fontRef idx="minor"/>
          </p:style>
        </p:sp>
        <p:sp>
          <p:nvSpPr>
            <p:cNvPr id="293" name="TextBox 52"/>
            <p:cNvSpPr/>
            <p:nvPr/>
          </p:nvSpPr>
          <p:spPr>
            <a:xfrm>
              <a:off x="17310600" y="9906120"/>
              <a:ext cx="444960" cy="489960"/>
            </a:xfrm>
            <a:prstGeom prst="rect">
              <a:avLst/>
            </a:prstGeom>
            <a:noFill/>
            <a:ln w="0">
              <a:noFill/>
            </a:ln>
          </p:spPr>
          <p:style>
            <a:lnRef idx="0"/>
            <a:fillRef idx="0"/>
            <a:effectRef idx="0"/>
            <a:fontRef idx="minor"/>
          </p:style>
        </p:sp>
      </p:grpSp>
      <p:sp>
        <p:nvSpPr>
          <p:cNvPr id="294" name="Freeform 53"/>
          <p:cNvSpPr/>
          <p:nvPr/>
        </p:nvSpPr>
        <p:spPr>
          <a:xfrm>
            <a:off x="14946840" y="9990720"/>
            <a:ext cx="697320" cy="697320"/>
          </a:xfrm>
          <a:custGeom>
            <a:avLst/>
            <a:gdLst/>
            <a:ahLst/>
            <a:rect l="l" t="t" r="r" b="b"/>
            <a:pathLst>
              <a:path w="697929" h="697929">
                <a:moveTo>
                  <a:pt x="0" y="0"/>
                </a:moveTo>
                <a:lnTo>
                  <a:pt x="697928" y="0"/>
                </a:lnTo>
                <a:lnTo>
                  <a:pt x="697928" y="697929"/>
                </a:lnTo>
                <a:lnTo>
                  <a:pt x="0" y="697929"/>
                </a:lnTo>
                <a:lnTo>
                  <a:pt x="0" y="0"/>
                </a:lnTo>
                <a:close/>
              </a:path>
            </a:pathLst>
          </a:custGeom>
          <a:blipFill rotWithShape="0">
            <a:blip r:embed="rId4"/>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add"/>
        </a:solidFill>
      </p:bgPr>
    </p:bg>
    <p:spTree>
      <p:nvGrpSpPr>
        <p:cNvPr id="1" name=""/>
        <p:cNvGrpSpPr/>
        <p:nvPr/>
      </p:nvGrpSpPr>
      <p:grpSpPr>
        <a:xfrm>
          <a:off x="0" y="0"/>
          <a:ext cx="0" cy="0"/>
          <a:chOff x="0" y="0"/>
          <a:chExt cx="0" cy="0"/>
        </a:xfrm>
      </p:grpSpPr>
      <p:sp>
        <p:nvSpPr>
          <p:cNvPr id="295" name="TextBox 2"/>
          <p:cNvSpPr/>
          <p:nvPr/>
        </p:nvSpPr>
        <p:spPr>
          <a:xfrm>
            <a:off x="4163400" y="522720"/>
            <a:ext cx="9960480" cy="977400"/>
          </a:xfrm>
          <a:prstGeom prst="rect">
            <a:avLst/>
          </a:prstGeom>
          <a:noFill/>
          <a:ln w="0">
            <a:noFill/>
          </a:ln>
        </p:spPr>
        <p:style>
          <a:lnRef idx="0"/>
          <a:fillRef idx="0"/>
          <a:effectRef idx="0"/>
          <a:fontRef idx="minor"/>
        </p:style>
        <p:txBody>
          <a:bodyPr lIns="0" rIns="0" tIns="0" bIns="0" anchor="t">
            <a:spAutoFit/>
          </a:bodyPr>
          <a:p>
            <a:pPr algn="ctr">
              <a:lnSpc>
                <a:spcPts val="7699"/>
              </a:lnSpc>
              <a:buNone/>
              <a:tabLst>
                <a:tab algn="l" pos="0"/>
              </a:tabLst>
            </a:pPr>
            <a:r>
              <a:rPr b="0" lang="en-US" sz="5500" spc="-1" strike="noStrike">
                <a:solidFill>
                  <a:srgbClr val="00334e"/>
                </a:solidFill>
                <a:latin typeface="Poppins Bold"/>
                <a:ea typeface="DejaVu Sans"/>
              </a:rPr>
              <a:t>Key Features</a:t>
            </a:r>
            <a:endParaRPr b="0" lang="en-IN" sz="5500" spc="-1" strike="noStrike">
              <a:latin typeface="Arial"/>
            </a:endParaRPr>
          </a:p>
        </p:txBody>
      </p:sp>
      <p:grpSp>
        <p:nvGrpSpPr>
          <p:cNvPr id="296" name="Group 3"/>
          <p:cNvGrpSpPr/>
          <p:nvPr/>
        </p:nvGrpSpPr>
        <p:grpSpPr>
          <a:xfrm>
            <a:off x="1951560" y="1974960"/>
            <a:ext cx="15167160" cy="2413440"/>
            <a:chOff x="1951560" y="1974960"/>
            <a:chExt cx="15167160" cy="2413440"/>
          </a:xfrm>
        </p:grpSpPr>
        <p:sp>
          <p:nvSpPr>
            <p:cNvPr id="297" name="Freeform 4"/>
            <p:cNvSpPr/>
            <p:nvPr/>
          </p:nvSpPr>
          <p:spPr>
            <a:xfrm>
              <a:off x="1951560" y="2228040"/>
              <a:ext cx="15167160" cy="2160000"/>
            </a:xfrm>
            <a:custGeom>
              <a:avLst/>
              <a:gdLst/>
              <a:ahLst/>
              <a:rect l="l" t="t" r="r" b="b"/>
              <a:pathLst>
                <a:path w="3994819" h="569122">
                  <a:moveTo>
                    <a:pt x="20417" y="0"/>
                  </a:moveTo>
                  <a:lnTo>
                    <a:pt x="3974402" y="0"/>
                  </a:lnTo>
                  <a:cubicBezTo>
                    <a:pt x="3979817" y="0"/>
                    <a:pt x="3985010" y="2151"/>
                    <a:pt x="3988839" y="5980"/>
                  </a:cubicBezTo>
                  <a:cubicBezTo>
                    <a:pt x="3992668" y="9809"/>
                    <a:pt x="3994819" y="15002"/>
                    <a:pt x="3994819" y="20417"/>
                  </a:cubicBezTo>
                  <a:lnTo>
                    <a:pt x="3994819" y="548706"/>
                  </a:lnTo>
                  <a:cubicBezTo>
                    <a:pt x="3994819" y="554120"/>
                    <a:pt x="3992668" y="559313"/>
                    <a:pt x="3988839" y="563142"/>
                  </a:cubicBezTo>
                  <a:cubicBezTo>
                    <a:pt x="3985010" y="566971"/>
                    <a:pt x="3979817" y="569122"/>
                    <a:pt x="3974402" y="569122"/>
                  </a:cubicBezTo>
                  <a:lnTo>
                    <a:pt x="20417" y="569122"/>
                  </a:lnTo>
                  <a:cubicBezTo>
                    <a:pt x="9141" y="569122"/>
                    <a:pt x="0" y="559981"/>
                    <a:pt x="0" y="548706"/>
                  </a:cubicBezTo>
                  <a:lnTo>
                    <a:pt x="0" y="20417"/>
                  </a:lnTo>
                  <a:cubicBezTo>
                    <a:pt x="0" y="15002"/>
                    <a:pt x="2151" y="9809"/>
                    <a:pt x="5980" y="5980"/>
                  </a:cubicBezTo>
                  <a:cubicBezTo>
                    <a:pt x="9809" y="2151"/>
                    <a:pt x="15002" y="0"/>
                    <a:pt x="20417" y="0"/>
                  </a:cubicBezTo>
                  <a:close/>
                </a:path>
              </a:pathLst>
            </a:custGeom>
            <a:solidFill>
              <a:srgbClr val="ffc900"/>
            </a:solidFill>
            <a:ln w="0">
              <a:noFill/>
            </a:ln>
          </p:spPr>
          <p:style>
            <a:lnRef idx="0"/>
            <a:fillRef idx="0"/>
            <a:effectRef idx="0"/>
            <a:fontRef idx="minor"/>
          </p:style>
        </p:sp>
        <p:sp>
          <p:nvSpPr>
            <p:cNvPr id="298" name="TextBox 5"/>
            <p:cNvSpPr/>
            <p:nvPr/>
          </p:nvSpPr>
          <p:spPr>
            <a:xfrm>
              <a:off x="1951560" y="1974960"/>
              <a:ext cx="15167160" cy="2413440"/>
            </a:xfrm>
            <a:prstGeom prst="rect">
              <a:avLst/>
            </a:prstGeom>
            <a:noFill/>
            <a:ln w="0">
              <a:noFill/>
            </a:ln>
          </p:spPr>
          <p:style>
            <a:lnRef idx="0"/>
            <a:fillRef idx="0"/>
            <a:effectRef idx="0"/>
            <a:fontRef idx="minor"/>
          </p:style>
        </p:sp>
      </p:grpSp>
      <p:grpSp>
        <p:nvGrpSpPr>
          <p:cNvPr id="299" name="Group 6"/>
          <p:cNvGrpSpPr/>
          <p:nvPr/>
        </p:nvGrpSpPr>
        <p:grpSpPr>
          <a:xfrm>
            <a:off x="1169280" y="2536560"/>
            <a:ext cx="4396680" cy="1542600"/>
            <a:chOff x="1169280" y="2536560"/>
            <a:chExt cx="4396680" cy="1542600"/>
          </a:xfrm>
        </p:grpSpPr>
        <p:sp>
          <p:nvSpPr>
            <p:cNvPr id="300" name="Freeform 7"/>
            <p:cNvSpPr/>
            <p:nvPr/>
          </p:nvSpPr>
          <p:spPr>
            <a:xfrm rot="5400000">
              <a:off x="2596680" y="1109160"/>
              <a:ext cx="1542240" cy="4396320"/>
            </a:xfrm>
            <a:custGeom>
              <a:avLst/>
              <a:gdLst/>
              <a:ahLst/>
              <a:rect l="l" t="t" r="r" b="b"/>
              <a:pathLst>
                <a:path w="660400" h="18820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52252"/>
                  </a:cubicBezTo>
                  <a:lnTo>
                    <a:pt x="660400" y="1882018"/>
                  </a:lnTo>
                  <a:lnTo>
                    <a:pt x="0" y="1882018"/>
                  </a:lnTo>
                  <a:lnTo>
                    <a:pt x="0" y="353388"/>
                  </a:lnTo>
                  <a:cubicBezTo>
                    <a:pt x="1782" y="185660"/>
                    <a:pt x="93019" y="64045"/>
                    <a:pt x="220252" y="19070"/>
                  </a:cubicBezTo>
                  <a:close/>
                </a:path>
              </a:pathLst>
            </a:custGeom>
            <a:solidFill>
              <a:srgbClr val="ee6f57"/>
            </a:solidFill>
            <a:ln cap="sq" w="38100">
              <a:solidFill>
                <a:srgbClr val="ffffff"/>
              </a:solidFill>
              <a:miter/>
            </a:ln>
          </p:spPr>
          <p:style>
            <a:lnRef idx="0"/>
            <a:fillRef idx="0"/>
            <a:effectRef idx="0"/>
            <a:fontRef idx="minor"/>
          </p:style>
        </p:sp>
        <p:sp>
          <p:nvSpPr>
            <p:cNvPr id="301" name="TextBox 8"/>
            <p:cNvSpPr/>
            <p:nvPr/>
          </p:nvSpPr>
          <p:spPr>
            <a:xfrm rot="5400000">
              <a:off x="2525760" y="1180080"/>
              <a:ext cx="1542240" cy="4255560"/>
            </a:xfrm>
            <a:prstGeom prst="rect">
              <a:avLst/>
            </a:prstGeom>
            <a:noFill/>
            <a:ln w="0">
              <a:noFill/>
            </a:ln>
          </p:spPr>
          <p:style>
            <a:lnRef idx="0"/>
            <a:fillRef idx="0"/>
            <a:effectRef idx="0"/>
            <a:fontRef idx="minor"/>
          </p:style>
        </p:sp>
      </p:grpSp>
      <p:grpSp>
        <p:nvGrpSpPr>
          <p:cNvPr id="302" name="Group 9"/>
          <p:cNvGrpSpPr/>
          <p:nvPr/>
        </p:nvGrpSpPr>
        <p:grpSpPr>
          <a:xfrm>
            <a:off x="2019240" y="4592880"/>
            <a:ext cx="15099120" cy="2413440"/>
            <a:chOff x="2019240" y="4592880"/>
            <a:chExt cx="15099120" cy="2413440"/>
          </a:xfrm>
        </p:grpSpPr>
        <p:sp>
          <p:nvSpPr>
            <p:cNvPr id="303" name="Freeform 10"/>
            <p:cNvSpPr/>
            <p:nvPr/>
          </p:nvSpPr>
          <p:spPr>
            <a:xfrm>
              <a:off x="2019240" y="4845960"/>
              <a:ext cx="15099120" cy="2160000"/>
            </a:xfrm>
            <a:custGeom>
              <a:avLst/>
              <a:gdLst/>
              <a:ahLst/>
              <a:rect l="l" t="t" r="r" b="b"/>
              <a:pathLst>
                <a:path w="3976924" h="569122">
                  <a:moveTo>
                    <a:pt x="20509" y="0"/>
                  </a:moveTo>
                  <a:lnTo>
                    <a:pt x="3956416" y="0"/>
                  </a:lnTo>
                  <a:cubicBezTo>
                    <a:pt x="3967742" y="0"/>
                    <a:pt x="3976924" y="9182"/>
                    <a:pt x="3976924" y="20509"/>
                  </a:cubicBezTo>
                  <a:lnTo>
                    <a:pt x="3976924" y="548614"/>
                  </a:lnTo>
                  <a:cubicBezTo>
                    <a:pt x="3976924" y="559940"/>
                    <a:pt x="3967742" y="569122"/>
                    <a:pt x="3956416" y="569122"/>
                  </a:cubicBezTo>
                  <a:lnTo>
                    <a:pt x="20509" y="569122"/>
                  </a:lnTo>
                  <a:cubicBezTo>
                    <a:pt x="9182" y="569122"/>
                    <a:pt x="0" y="559940"/>
                    <a:pt x="0" y="548614"/>
                  </a:cubicBezTo>
                  <a:lnTo>
                    <a:pt x="0" y="20509"/>
                  </a:lnTo>
                  <a:cubicBezTo>
                    <a:pt x="0" y="9182"/>
                    <a:pt x="9182" y="0"/>
                    <a:pt x="20509" y="0"/>
                  </a:cubicBezTo>
                  <a:close/>
                </a:path>
              </a:pathLst>
            </a:custGeom>
            <a:solidFill>
              <a:srgbClr val="ffc900"/>
            </a:solidFill>
            <a:ln w="0">
              <a:noFill/>
            </a:ln>
          </p:spPr>
          <p:style>
            <a:lnRef idx="0"/>
            <a:fillRef idx="0"/>
            <a:effectRef idx="0"/>
            <a:fontRef idx="minor"/>
          </p:style>
        </p:sp>
        <p:sp>
          <p:nvSpPr>
            <p:cNvPr id="304" name="TextBox 11"/>
            <p:cNvSpPr/>
            <p:nvPr/>
          </p:nvSpPr>
          <p:spPr>
            <a:xfrm>
              <a:off x="2019240" y="4592880"/>
              <a:ext cx="15099120" cy="2413440"/>
            </a:xfrm>
            <a:prstGeom prst="rect">
              <a:avLst/>
            </a:prstGeom>
            <a:noFill/>
            <a:ln w="0">
              <a:noFill/>
            </a:ln>
          </p:spPr>
          <p:style>
            <a:lnRef idx="0"/>
            <a:fillRef idx="0"/>
            <a:effectRef idx="0"/>
            <a:fontRef idx="minor"/>
          </p:style>
        </p:sp>
      </p:grpSp>
      <p:grpSp>
        <p:nvGrpSpPr>
          <p:cNvPr id="305" name="Group 12"/>
          <p:cNvGrpSpPr/>
          <p:nvPr/>
        </p:nvGrpSpPr>
        <p:grpSpPr>
          <a:xfrm>
            <a:off x="1169280" y="5155200"/>
            <a:ext cx="4396680" cy="1542240"/>
            <a:chOff x="1169280" y="5155200"/>
            <a:chExt cx="4396680" cy="1542240"/>
          </a:xfrm>
        </p:grpSpPr>
        <p:sp>
          <p:nvSpPr>
            <p:cNvPr id="306" name="Freeform 13"/>
            <p:cNvSpPr/>
            <p:nvPr/>
          </p:nvSpPr>
          <p:spPr>
            <a:xfrm rot="5400000">
              <a:off x="2596680" y="3728160"/>
              <a:ext cx="1542240" cy="4396320"/>
            </a:xfrm>
            <a:custGeom>
              <a:avLst/>
              <a:gdLst/>
              <a:ahLst/>
              <a:rect l="l" t="t" r="r" b="b"/>
              <a:pathLst>
                <a:path w="660400" h="18820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52252"/>
                  </a:cubicBezTo>
                  <a:lnTo>
                    <a:pt x="660400" y="1882018"/>
                  </a:lnTo>
                  <a:lnTo>
                    <a:pt x="0" y="1882018"/>
                  </a:lnTo>
                  <a:lnTo>
                    <a:pt x="0" y="353388"/>
                  </a:lnTo>
                  <a:cubicBezTo>
                    <a:pt x="1782" y="185660"/>
                    <a:pt x="93019" y="64045"/>
                    <a:pt x="220252" y="19070"/>
                  </a:cubicBezTo>
                  <a:close/>
                </a:path>
              </a:pathLst>
            </a:custGeom>
            <a:solidFill>
              <a:srgbClr val="ee6f57"/>
            </a:solidFill>
            <a:ln cap="sq" w="38100">
              <a:solidFill>
                <a:srgbClr val="ffffff"/>
              </a:solidFill>
              <a:miter/>
            </a:ln>
          </p:spPr>
          <p:style>
            <a:lnRef idx="0"/>
            <a:fillRef idx="0"/>
            <a:effectRef idx="0"/>
            <a:fontRef idx="minor"/>
          </p:style>
        </p:sp>
        <p:sp>
          <p:nvSpPr>
            <p:cNvPr id="307" name="TextBox 14"/>
            <p:cNvSpPr/>
            <p:nvPr/>
          </p:nvSpPr>
          <p:spPr>
            <a:xfrm rot="5400000">
              <a:off x="2525760" y="3798360"/>
              <a:ext cx="1542240" cy="4255560"/>
            </a:xfrm>
            <a:prstGeom prst="rect">
              <a:avLst/>
            </a:prstGeom>
            <a:noFill/>
            <a:ln w="0">
              <a:noFill/>
            </a:ln>
          </p:spPr>
          <p:style>
            <a:lnRef idx="0"/>
            <a:fillRef idx="0"/>
            <a:effectRef idx="0"/>
            <a:fontRef idx="minor"/>
          </p:style>
        </p:sp>
      </p:grpSp>
      <p:grpSp>
        <p:nvGrpSpPr>
          <p:cNvPr id="308" name="Group 15"/>
          <p:cNvGrpSpPr/>
          <p:nvPr/>
        </p:nvGrpSpPr>
        <p:grpSpPr>
          <a:xfrm>
            <a:off x="1951560" y="7211160"/>
            <a:ext cx="15167160" cy="2413440"/>
            <a:chOff x="1951560" y="7211160"/>
            <a:chExt cx="15167160" cy="2413440"/>
          </a:xfrm>
        </p:grpSpPr>
        <p:sp>
          <p:nvSpPr>
            <p:cNvPr id="309" name="Freeform 16"/>
            <p:cNvSpPr/>
            <p:nvPr/>
          </p:nvSpPr>
          <p:spPr>
            <a:xfrm>
              <a:off x="1951560" y="7464240"/>
              <a:ext cx="15167160" cy="2160000"/>
            </a:xfrm>
            <a:custGeom>
              <a:avLst/>
              <a:gdLst/>
              <a:ahLst/>
              <a:rect l="l" t="t" r="r" b="b"/>
              <a:pathLst>
                <a:path w="3994819" h="569122">
                  <a:moveTo>
                    <a:pt x="20417" y="0"/>
                  </a:moveTo>
                  <a:lnTo>
                    <a:pt x="3974402" y="0"/>
                  </a:lnTo>
                  <a:cubicBezTo>
                    <a:pt x="3979817" y="0"/>
                    <a:pt x="3985010" y="2151"/>
                    <a:pt x="3988839" y="5980"/>
                  </a:cubicBezTo>
                  <a:cubicBezTo>
                    <a:pt x="3992668" y="9809"/>
                    <a:pt x="3994819" y="15002"/>
                    <a:pt x="3994819" y="20417"/>
                  </a:cubicBezTo>
                  <a:lnTo>
                    <a:pt x="3994819" y="548706"/>
                  </a:lnTo>
                  <a:cubicBezTo>
                    <a:pt x="3994819" y="554120"/>
                    <a:pt x="3992668" y="559313"/>
                    <a:pt x="3988839" y="563142"/>
                  </a:cubicBezTo>
                  <a:cubicBezTo>
                    <a:pt x="3985010" y="566971"/>
                    <a:pt x="3979817" y="569122"/>
                    <a:pt x="3974402" y="569122"/>
                  </a:cubicBezTo>
                  <a:lnTo>
                    <a:pt x="20417" y="569122"/>
                  </a:lnTo>
                  <a:cubicBezTo>
                    <a:pt x="9141" y="569122"/>
                    <a:pt x="0" y="559981"/>
                    <a:pt x="0" y="548706"/>
                  </a:cubicBezTo>
                  <a:lnTo>
                    <a:pt x="0" y="20417"/>
                  </a:lnTo>
                  <a:cubicBezTo>
                    <a:pt x="0" y="15002"/>
                    <a:pt x="2151" y="9809"/>
                    <a:pt x="5980" y="5980"/>
                  </a:cubicBezTo>
                  <a:cubicBezTo>
                    <a:pt x="9809" y="2151"/>
                    <a:pt x="15002" y="0"/>
                    <a:pt x="20417" y="0"/>
                  </a:cubicBezTo>
                  <a:close/>
                </a:path>
              </a:pathLst>
            </a:custGeom>
            <a:solidFill>
              <a:srgbClr val="ffc900"/>
            </a:solidFill>
            <a:ln w="0">
              <a:noFill/>
            </a:ln>
          </p:spPr>
          <p:style>
            <a:lnRef idx="0"/>
            <a:fillRef idx="0"/>
            <a:effectRef idx="0"/>
            <a:fontRef idx="minor"/>
          </p:style>
        </p:sp>
        <p:sp>
          <p:nvSpPr>
            <p:cNvPr id="310" name="TextBox 17"/>
            <p:cNvSpPr/>
            <p:nvPr/>
          </p:nvSpPr>
          <p:spPr>
            <a:xfrm>
              <a:off x="1951560" y="7211160"/>
              <a:ext cx="15167160" cy="2413440"/>
            </a:xfrm>
            <a:prstGeom prst="rect">
              <a:avLst/>
            </a:prstGeom>
            <a:noFill/>
            <a:ln w="0">
              <a:noFill/>
            </a:ln>
          </p:spPr>
          <p:style>
            <a:lnRef idx="0"/>
            <a:fillRef idx="0"/>
            <a:effectRef idx="0"/>
            <a:fontRef idx="minor"/>
          </p:style>
        </p:sp>
      </p:grpSp>
      <p:grpSp>
        <p:nvGrpSpPr>
          <p:cNvPr id="311" name="Group 18"/>
          <p:cNvGrpSpPr/>
          <p:nvPr/>
        </p:nvGrpSpPr>
        <p:grpSpPr>
          <a:xfrm>
            <a:off x="1169280" y="7773120"/>
            <a:ext cx="4396680" cy="1542240"/>
            <a:chOff x="1169280" y="7773120"/>
            <a:chExt cx="4396680" cy="1542240"/>
          </a:xfrm>
        </p:grpSpPr>
        <p:sp>
          <p:nvSpPr>
            <p:cNvPr id="312" name="Freeform 19"/>
            <p:cNvSpPr/>
            <p:nvPr/>
          </p:nvSpPr>
          <p:spPr>
            <a:xfrm rot="5400000">
              <a:off x="2596680" y="6346080"/>
              <a:ext cx="1542240" cy="4396320"/>
            </a:xfrm>
            <a:custGeom>
              <a:avLst/>
              <a:gdLst/>
              <a:ahLst/>
              <a:rect l="l" t="t" r="r" b="b"/>
              <a:pathLst>
                <a:path w="660400" h="18820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52252"/>
                  </a:cubicBezTo>
                  <a:lnTo>
                    <a:pt x="660400" y="1882018"/>
                  </a:lnTo>
                  <a:lnTo>
                    <a:pt x="0" y="1882018"/>
                  </a:lnTo>
                  <a:lnTo>
                    <a:pt x="0" y="353388"/>
                  </a:lnTo>
                  <a:cubicBezTo>
                    <a:pt x="1782" y="185660"/>
                    <a:pt x="93019" y="64045"/>
                    <a:pt x="220252" y="19070"/>
                  </a:cubicBezTo>
                  <a:close/>
                </a:path>
              </a:pathLst>
            </a:custGeom>
            <a:solidFill>
              <a:srgbClr val="ee6f57"/>
            </a:solidFill>
            <a:ln cap="sq" w="38100">
              <a:solidFill>
                <a:srgbClr val="ffffff"/>
              </a:solidFill>
              <a:miter/>
            </a:ln>
          </p:spPr>
          <p:style>
            <a:lnRef idx="0"/>
            <a:fillRef idx="0"/>
            <a:effectRef idx="0"/>
            <a:fontRef idx="minor"/>
          </p:style>
        </p:sp>
        <p:sp>
          <p:nvSpPr>
            <p:cNvPr id="313" name="TextBox 20"/>
            <p:cNvSpPr/>
            <p:nvPr/>
          </p:nvSpPr>
          <p:spPr>
            <a:xfrm rot="5400000">
              <a:off x="2525760" y="6416280"/>
              <a:ext cx="1542240" cy="4255560"/>
            </a:xfrm>
            <a:prstGeom prst="rect">
              <a:avLst/>
            </a:prstGeom>
            <a:noFill/>
            <a:ln w="0">
              <a:noFill/>
            </a:ln>
          </p:spPr>
          <p:style>
            <a:lnRef idx="0"/>
            <a:fillRef idx="0"/>
            <a:effectRef idx="0"/>
            <a:fontRef idx="minor"/>
          </p:style>
        </p:sp>
      </p:grpSp>
      <p:sp>
        <p:nvSpPr>
          <p:cNvPr id="314" name="TextBox 21"/>
          <p:cNvSpPr/>
          <p:nvPr/>
        </p:nvSpPr>
        <p:spPr>
          <a:xfrm>
            <a:off x="6038280" y="2693520"/>
            <a:ext cx="7904160" cy="1563840"/>
          </a:xfrm>
          <a:prstGeom prst="rect">
            <a:avLst/>
          </a:prstGeom>
          <a:noFill/>
          <a:ln w="0">
            <a:noFill/>
          </a:ln>
        </p:spPr>
        <p:style>
          <a:lnRef idx="0"/>
          <a:fillRef idx="0"/>
          <a:effectRef idx="0"/>
          <a:fontRef idx="minor"/>
        </p:style>
        <p:txBody>
          <a:bodyPr lIns="0" rIns="0" tIns="0" bIns="0" anchor="t">
            <a:spAutoFit/>
          </a:bodyPr>
          <a:p>
            <a:pPr marL="237600">
              <a:lnSpc>
                <a:spcPts val="3078"/>
              </a:lnSpc>
              <a:buNone/>
            </a:pPr>
            <a:r>
              <a:rPr b="0" lang="en-US" sz="2200" spc="-1" strike="noStrike">
                <a:solidFill>
                  <a:srgbClr val="22668d"/>
                </a:solidFill>
                <a:latin typeface="Poppins"/>
                <a:ea typeface="DejaVu Sans"/>
              </a:rPr>
              <a:t>A system that provides personalized club recommendations to users based on their interests and preferences.</a:t>
            </a:r>
            <a:endParaRPr b="0" lang="en-IN" sz="2200" spc="-1" strike="noStrike">
              <a:latin typeface="Arial"/>
            </a:endParaRPr>
          </a:p>
          <a:p>
            <a:pPr marL="237600">
              <a:lnSpc>
                <a:spcPts val="3078"/>
              </a:lnSpc>
              <a:buNone/>
            </a:pPr>
            <a:endParaRPr b="0" lang="en-IN" sz="2200" spc="-1" strike="noStrike">
              <a:latin typeface="Arial"/>
            </a:endParaRPr>
          </a:p>
        </p:txBody>
      </p:sp>
      <p:sp>
        <p:nvSpPr>
          <p:cNvPr id="315" name="TextBox 22"/>
          <p:cNvSpPr/>
          <p:nvPr/>
        </p:nvSpPr>
        <p:spPr>
          <a:xfrm>
            <a:off x="1549800" y="2853360"/>
            <a:ext cx="3458160" cy="852840"/>
          </a:xfrm>
          <a:prstGeom prst="rect">
            <a:avLst/>
          </a:prstGeom>
          <a:noFill/>
          <a:ln w="0">
            <a:noFill/>
          </a:ln>
        </p:spPr>
        <p:style>
          <a:lnRef idx="0"/>
          <a:fillRef idx="0"/>
          <a:effectRef idx="0"/>
          <a:fontRef idx="minor"/>
        </p:style>
        <p:txBody>
          <a:bodyPr lIns="0" rIns="0" tIns="0" bIns="0" anchor="t">
            <a:spAutoFit/>
          </a:bodyPr>
          <a:p>
            <a:pPr>
              <a:lnSpc>
                <a:spcPts val="3359"/>
              </a:lnSpc>
              <a:buNone/>
              <a:tabLst>
                <a:tab algn="l" pos="0"/>
              </a:tabLst>
            </a:pPr>
            <a:r>
              <a:rPr b="0" lang="en-US" sz="2400" spc="-1" strike="noStrike">
                <a:solidFill>
                  <a:srgbClr val="ffffff"/>
                </a:solidFill>
                <a:latin typeface="Poppins Bold"/>
                <a:ea typeface="DejaVu Sans"/>
              </a:rPr>
              <a:t>Personalized Club Recommendations:</a:t>
            </a:r>
            <a:endParaRPr b="0" lang="en-IN" sz="2400" spc="-1" strike="noStrike">
              <a:latin typeface="Arial"/>
            </a:endParaRPr>
          </a:p>
        </p:txBody>
      </p:sp>
      <p:sp>
        <p:nvSpPr>
          <p:cNvPr id="316" name="TextBox 23"/>
          <p:cNvSpPr/>
          <p:nvPr/>
        </p:nvSpPr>
        <p:spPr>
          <a:xfrm>
            <a:off x="5970240" y="5311800"/>
            <a:ext cx="10242360" cy="1172520"/>
          </a:xfrm>
          <a:prstGeom prst="rect">
            <a:avLst/>
          </a:prstGeom>
          <a:noFill/>
          <a:ln w="0">
            <a:noFill/>
          </a:ln>
        </p:spPr>
        <p:style>
          <a:lnRef idx="0"/>
          <a:fillRef idx="0"/>
          <a:effectRef idx="0"/>
          <a:fontRef idx="minor"/>
        </p:style>
        <p:txBody>
          <a:bodyPr lIns="0" rIns="0" tIns="0" bIns="0" anchor="t">
            <a:spAutoFit/>
          </a:bodyPr>
          <a:p>
            <a:pPr marL="237600">
              <a:lnSpc>
                <a:spcPts val="3078"/>
              </a:lnSpc>
              <a:buNone/>
            </a:pPr>
            <a:r>
              <a:rPr b="0" lang="en-US" sz="2200" spc="-1" strike="noStrike">
                <a:solidFill>
                  <a:srgbClr val="22668d"/>
                </a:solidFill>
                <a:latin typeface="Poppins"/>
                <a:ea typeface="DejaVu Sans"/>
              </a:rPr>
              <a:t>A dynamic aptitude test that adapts based on users' previous answers, ensuring a tailored experience.</a:t>
            </a:r>
            <a:endParaRPr b="0" lang="en-IN" sz="2200" spc="-1" strike="noStrike">
              <a:latin typeface="Arial"/>
            </a:endParaRPr>
          </a:p>
          <a:p>
            <a:pPr marL="237600">
              <a:lnSpc>
                <a:spcPts val="3078"/>
              </a:lnSpc>
              <a:buNone/>
            </a:pPr>
            <a:endParaRPr b="0" lang="en-IN" sz="2200" spc="-1" strike="noStrike">
              <a:latin typeface="Arial"/>
            </a:endParaRPr>
          </a:p>
        </p:txBody>
      </p:sp>
      <p:sp>
        <p:nvSpPr>
          <p:cNvPr id="317" name="TextBox 24"/>
          <p:cNvSpPr/>
          <p:nvPr/>
        </p:nvSpPr>
        <p:spPr>
          <a:xfrm>
            <a:off x="1549800" y="5471280"/>
            <a:ext cx="3458160" cy="852840"/>
          </a:xfrm>
          <a:prstGeom prst="rect">
            <a:avLst/>
          </a:prstGeom>
          <a:noFill/>
          <a:ln w="0">
            <a:noFill/>
          </a:ln>
        </p:spPr>
        <p:style>
          <a:lnRef idx="0"/>
          <a:fillRef idx="0"/>
          <a:effectRef idx="0"/>
          <a:fontRef idx="minor"/>
        </p:style>
        <p:txBody>
          <a:bodyPr lIns="0" rIns="0" tIns="0" bIns="0" anchor="t">
            <a:spAutoFit/>
          </a:bodyPr>
          <a:p>
            <a:pPr>
              <a:lnSpc>
                <a:spcPts val="3359"/>
              </a:lnSpc>
              <a:buNone/>
              <a:tabLst>
                <a:tab algn="l" pos="0"/>
              </a:tabLst>
            </a:pPr>
            <a:r>
              <a:rPr b="0" lang="en-US" sz="2400" spc="-1" strike="noStrike">
                <a:solidFill>
                  <a:srgbClr val="ffffff"/>
                </a:solidFill>
                <a:latin typeface="Poppins Bold"/>
                <a:ea typeface="DejaVu Sans"/>
              </a:rPr>
              <a:t>Dynamic Aptitude Test:</a:t>
            </a:r>
            <a:endParaRPr b="0" lang="en-IN" sz="2400" spc="-1" strike="noStrike">
              <a:latin typeface="Arial"/>
            </a:endParaRPr>
          </a:p>
        </p:txBody>
      </p:sp>
      <p:sp>
        <p:nvSpPr>
          <p:cNvPr id="318" name="TextBox 25"/>
          <p:cNvSpPr/>
          <p:nvPr/>
        </p:nvSpPr>
        <p:spPr>
          <a:xfrm>
            <a:off x="5902200" y="7929720"/>
            <a:ext cx="7904160" cy="1172520"/>
          </a:xfrm>
          <a:prstGeom prst="rect">
            <a:avLst/>
          </a:prstGeom>
          <a:noFill/>
          <a:ln w="0">
            <a:noFill/>
          </a:ln>
        </p:spPr>
        <p:style>
          <a:lnRef idx="0"/>
          <a:fillRef idx="0"/>
          <a:effectRef idx="0"/>
          <a:fontRef idx="minor"/>
        </p:style>
        <p:txBody>
          <a:bodyPr lIns="0" rIns="0" tIns="0" bIns="0" anchor="t">
            <a:spAutoFit/>
          </a:bodyPr>
          <a:p>
            <a:pPr marL="237600">
              <a:lnSpc>
                <a:spcPts val="3078"/>
              </a:lnSpc>
              <a:buNone/>
            </a:pPr>
            <a:r>
              <a:rPr b="0" lang="en-US" sz="2200" spc="-1" strike="noStrike">
                <a:solidFill>
                  <a:srgbClr val="22668d"/>
                </a:solidFill>
                <a:latin typeface="Poppins"/>
                <a:ea typeface="DejaVu Sans"/>
              </a:rPr>
              <a:t>Created a secure login system to authenticate users and provide access to the aptitude test and club recommendations.</a:t>
            </a:r>
            <a:endParaRPr b="0" lang="en-IN" sz="2200" spc="-1" strike="noStrike">
              <a:latin typeface="Arial"/>
            </a:endParaRPr>
          </a:p>
        </p:txBody>
      </p:sp>
      <p:sp>
        <p:nvSpPr>
          <p:cNvPr id="319" name="TextBox 26"/>
          <p:cNvSpPr/>
          <p:nvPr/>
        </p:nvSpPr>
        <p:spPr>
          <a:xfrm>
            <a:off x="1549800" y="8089200"/>
            <a:ext cx="3458160" cy="426240"/>
          </a:xfrm>
          <a:prstGeom prst="rect">
            <a:avLst/>
          </a:prstGeom>
          <a:noFill/>
          <a:ln w="0">
            <a:noFill/>
          </a:ln>
        </p:spPr>
        <p:style>
          <a:lnRef idx="0"/>
          <a:fillRef idx="0"/>
          <a:effectRef idx="0"/>
          <a:fontRef idx="minor"/>
        </p:style>
        <p:txBody>
          <a:bodyPr lIns="0" rIns="0" tIns="0" bIns="0" anchor="t">
            <a:spAutoFit/>
          </a:bodyPr>
          <a:p>
            <a:pPr>
              <a:lnSpc>
                <a:spcPts val="3359"/>
              </a:lnSpc>
              <a:buNone/>
              <a:tabLst>
                <a:tab algn="l" pos="0"/>
              </a:tabLst>
            </a:pPr>
            <a:r>
              <a:rPr b="0" lang="en-US" sz="2400" spc="-1" strike="noStrike">
                <a:solidFill>
                  <a:srgbClr val="ffffff"/>
                </a:solidFill>
                <a:latin typeface="Poppins Bold"/>
                <a:ea typeface="DejaVu Sans"/>
              </a:rPr>
              <a:t>User Authentication</a:t>
            </a:r>
            <a:endParaRPr b="0" lang="en-IN" sz="2400" spc="-1" strike="noStrike">
              <a:latin typeface="Arial"/>
            </a:endParaRPr>
          </a:p>
        </p:txBody>
      </p:sp>
      <p:sp>
        <p:nvSpPr>
          <p:cNvPr id="320" name="Freeform 27"/>
          <p:cNvSpPr/>
          <p:nvPr/>
        </p:nvSpPr>
        <p:spPr>
          <a:xfrm>
            <a:off x="-93960" y="406800"/>
            <a:ext cx="1262160" cy="1262160"/>
          </a:xfrm>
          <a:custGeom>
            <a:avLst/>
            <a:gdLst/>
            <a:ahLst/>
            <a:rect l="l" t="t" r="r" b="b"/>
            <a:pathLst>
              <a:path w="1262826" h="1262826">
                <a:moveTo>
                  <a:pt x="0" y="0"/>
                </a:moveTo>
                <a:lnTo>
                  <a:pt x="1262826" y="0"/>
                </a:lnTo>
                <a:lnTo>
                  <a:pt x="1262826" y="1262826"/>
                </a:lnTo>
                <a:lnTo>
                  <a:pt x="0" y="1262826"/>
                </a:lnTo>
                <a:lnTo>
                  <a:pt x="0" y="0"/>
                </a:lnTo>
                <a:close/>
              </a:path>
            </a:pathLst>
          </a:custGeom>
          <a:blipFill rotWithShape="0">
            <a:blip r:embed="rId1"/>
            <a:srcRect/>
            <a:stretch/>
          </a:blipFill>
          <a:ln w="0">
            <a:noFill/>
          </a:ln>
        </p:spPr>
        <p:style>
          <a:lnRef idx="0"/>
          <a:fillRef idx="0"/>
          <a:effectRef idx="0"/>
          <a:fontRef idx="minor"/>
        </p:style>
      </p:sp>
      <p:sp>
        <p:nvSpPr>
          <p:cNvPr id="321" name="Freeform 28"/>
          <p:cNvSpPr/>
          <p:nvPr/>
        </p:nvSpPr>
        <p:spPr>
          <a:xfrm>
            <a:off x="17519400" y="6550560"/>
            <a:ext cx="911880" cy="911880"/>
          </a:xfrm>
          <a:custGeom>
            <a:avLst/>
            <a:gdLst/>
            <a:ahLst/>
            <a:rect l="l" t="t" r="r" b="b"/>
            <a:pathLst>
              <a:path w="912638" h="912638">
                <a:moveTo>
                  <a:pt x="0" y="0"/>
                </a:moveTo>
                <a:lnTo>
                  <a:pt x="912637" y="0"/>
                </a:lnTo>
                <a:lnTo>
                  <a:pt x="912637" y="912638"/>
                </a:lnTo>
                <a:lnTo>
                  <a:pt x="0" y="912638"/>
                </a:lnTo>
                <a:lnTo>
                  <a:pt x="0" y="0"/>
                </a:lnTo>
                <a:close/>
              </a:path>
            </a:pathLst>
          </a:custGeom>
          <a:blipFill rotWithShape="0">
            <a:blip r:embed="rId2"/>
            <a:srcRect/>
            <a:stretch/>
          </a:blipFill>
          <a:ln w="0">
            <a:noFill/>
          </a:ln>
        </p:spPr>
        <p:style>
          <a:lnRef idx="0"/>
          <a:fillRef idx="0"/>
          <a:effectRef idx="0"/>
          <a:fontRef idx="minor"/>
        </p:style>
      </p:sp>
      <p:grpSp>
        <p:nvGrpSpPr>
          <p:cNvPr id="322" name="Group 29"/>
          <p:cNvGrpSpPr/>
          <p:nvPr/>
        </p:nvGrpSpPr>
        <p:grpSpPr>
          <a:xfrm>
            <a:off x="1733760" y="-164160"/>
            <a:ext cx="570240" cy="570240"/>
            <a:chOff x="1733760" y="-164160"/>
            <a:chExt cx="570240" cy="570240"/>
          </a:xfrm>
        </p:grpSpPr>
        <p:sp>
          <p:nvSpPr>
            <p:cNvPr id="323" name="Freeform 30"/>
            <p:cNvSpPr/>
            <p:nvPr/>
          </p:nvSpPr>
          <p:spPr>
            <a:xfrm>
              <a:off x="1733760" y="-164160"/>
              <a:ext cx="570240" cy="5702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324" name="TextBox 31"/>
            <p:cNvSpPr/>
            <p:nvPr/>
          </p:nvSpPr>
          <p:spPr>
            <a:xfrm>
              <a:off x="1787400" y="-157680"/>
              <a:ext cx="463320" cy="510120"/>
            </a:xfrm>
            <a:prstGeom prst="rect">
              <a:avLst/>
            </a:prstGeom>
            <a:noFill/>
            <a:ln w="0">
              <a:noFill/>
            </a:ln>
          </p:spPr>
          <p:style>
            <a:lnRef idx="0"/>
            <a:fillRef idx="0"/>
            <a:effectRef idx="0"/>
            <a:fontRef idx="minor"/>
          </p:style>
        </p:sp>
      </p:grpSp>
      <p:grpSp>
        <p:nvGrpSpPr>
          <p:cNvPr id="325" name="Group 32"/>
          <p:cNvGrpSpPr/>
          <p:nvPr/>
        </p:nvGrpSpPr>
        <p:grpSpPr>
          <a:xfrm>
            <a:off x="-93960" y="8292960"/>
            <a:ext cx="502560" cy="502560"/>
            <a:chOff x="-93960" y="8292960"/>
            <a:chExt cx="502560" cy="502560"/>
          </a:xfrm>
        </p:grpSpPr>
        <p:sp>
          <p:nvSpPr>
            <p:cNvPr id="326" name="Freeform 33"/>
            <p:cNvSpPr/>
            <p:nvPr/>
          </p:nvSpPr>
          <p:spPr>
            <a:xfrm>
              <a:off x="-93960" y="8292960"/>
              <a:ext cx="502560" cy="502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668d"/>
            </a:solidFill>
            <a:ln w="0">
              <a:noFill/>
            </a:ln>
          </p:spPr>
          <p:style>
            <a:lnRef idx="0"/>
            <a:fillRef idx="0"/>
            <a:effectRef idx="0"/>
            <a:fontRef idx="minor"/>
          </p:style>
        </p:sp>
        <p:sp>
          <p:nvSpPr>
            <p:cNvPr id="327" name="TextBox 34"/>
            <p:cNvSpPr/>
            <p:nvPr/>
          </p:nvSpPr>
          <p:spPr>
            <a:xfrm>
              <a:off x="-46800" y="8298720"/>
              <a:ext cx="408240" cy="449280"/>
            </a:xfrm>
            <a:prstGeom prst="rect">
              <a:avLst/>
            </a:prstGeom>
            <a:noFill/>
            <a:ln w="0">
              <a:noFill/>
            </a:ln>
          </p:spPr>
          <p:style>
            <a:lnRef idx="0"/>
            <a:fillRef idx="0"/>
            <a:effectRef idx="0"/>
            <a:fontRef idx="minor"/>
          </p:style>
        </p:sp>
      </p:grpSp>
      <p:grpSp>
        <p:nvGrpSpPr>
          <p:cNvPr id="328" name="Group 35"/>
          <p:cNvGrpSpPr/>
          <p:nvPr/>
        </p:nvGrpSpPr>
        <p:grpSpPr>
          <a:xfrm>
            <a:off x="17726040" y="332280"/>
            <a:ext cx="705240" cy="705240"/>
            <a:chOff x="17726040" y="332280"/>
            <a:chExt cx="705240" cy="705240"/>
          </a:xfrm>
        </p:grpSpPr>
        <p:sp>
          <p:nvSpPr>
            <p:cNvPr id="329" name="Freeform 36"/>
            <p:cNvSpPr/>
            <p:nvPr/>
          </p:nvSpPr>
          <p:spPr>
            <a:xfrm>
              <a:off x="17726040" y="332280"/>
              <a:ext cx="705240" cy="7052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668d"/>
            </a:solidFill>
            <a:ln w="0">
              <a:noFill/>
            </a:ln>
          </p:spPr>
          <p:style>
            <a:lnRef idx="0"/>
            <a:fillRef idx="0"/>
            <a:effectRef idx="0"/>
            <a:fontRef idx="minor"/>
          </p:style>
        </p:sp>
        <p:sp>
          <p:nvSpPr>
            <p:cNvPr id="330" name="TextBox 37"/>
            <p:cNvSpPr/>
            <p:nvPr/>
          </p:nvSpPr>
          <p:spPr>
            <a:xfrm>
              <a:off x="17792280" y="340560"/>
              <a:ext cx="572760" cy="630720"/>
            </a:xfrm>
            <a:prstGeom prst="rect">
              <a:avLst/>
            </a:prstGeom>
            <a:noFill/>
            <a:ln w="0">
              <a:noFill/>
            </a:ln>
          </p:spPr>
          <p:style>
            <a:lnRef idx="0"/>
            <a:fillRef idx="0"/>
            <a:effectRef idx="0"/>
            <a:fontRef idx="minor"/>
          </p:style>
        </p:sp>
      </p:grpSp>
      <p:grpSp>
        <p:nvGrpSpPr>
          <p:cNvPr id="331" name="Group 38"/>
          <p:cNvGrpSpPr/>
          <p:nvPr/>
        </p:nvGrpSpPr>
        <p:grpSpPr>
          <a:xfrm>
            <a:off x="16750440" y="738000"/>
            <a:ext cx="352080" cy="352080"/>
            <a:chOff x="16750440" y="738000"/>
            <a:chExt cx="352080" cy="352080"/>
          </a:xfrm>
        </p:grpSpPr>
        <p:sp>
          <p:nvSpPr>
            <p:cNvPr id="332" name="Freeform 39"/>
            <p:cNvSpPr/>
            <p:nvPr/>
          </p:nvSpPr>
          <p:spPr>
            <a:xfrm>
              <a:off x="16750440" y="738000"/>
              <a:ext cx="352080" cy="3520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900"/>
            </a:solidFill>
            <a:ln w="0">
              <a:noFill/>
            </a:ln>
          </p:spPr>
          <p:style>
            <a:lnRef idx="0"/>
            <a:fillRef idx="0"/>
            <a:effectRef idx="0"/>
            <a:fontRef idx="minor"/>
          </p:style>
        </p:sp>
        <p:sp>
          <p:nvSpPr>
            <p:cNvPr id="333" name="TextBox 40"/>
            <p:cNvSpPr/>
            <p:nvPr/>
          </p:nvSpPr>
          <p:spPr>
            <a:xfrm>
              <a:off x="16783560" y="742320"/>
              <a:ext cx="286200" cy="315000"/>
            </a:xfrm>
            <a:prstGeom prst="rect">
              <a:avLst/>
            </a:prstGeom>
            <a:noFill/>
            <a:ln w="0">
              <a:noFill/>
            </a:ln>
          </p:spPr>
          <p:style>
            <a:lnRef idx="0"/>
            <a:fillRef idx="0"/>
            <a:effectRef idx="0"/>
            <a:fontRef idx="minor"/>
          </p:style>
        </p:sp>
      </p:grpSp>
      <p:grpSp>
        <p:nvGrpSpPr>
          <p:cNvPr id="334" name="Group 41"/>
          <p:cNvGrpSpPr/>
          <p:nvPr/>
        </p:nvGrpSpPr>
        <p:grpSpPr>
          <a:xfrm>
            <a:off x="17622720" y="3132000"/>
            <a:ext cx="352080" cy="352080"/>
            <a:chOff x="17622720" y="3132000"/>
            <a:chExt cx="352080" cy="352080"/>
          </a:xfrm>
        </p:grpSpPr>
        <p:sp>
          <p:nvSpPr>
            <p:cNvPr id="335" name="Freeform 42"/>
            <p:cNvSpPr/>
            <p:nvPr/>
          </p:nvSpPr>
          <p:spPr>
            <a:xfrm>
              <a:off x="17622720" y="3132000"/>
              <a:ext cx="352080" cy="3520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900"/>
            </a:solidFill>
            <a:ln w="0">
              <a:noFill/>
            </a:ln>
          </p:spPr>
          <p:style>
            <a:lnRef idx="0"/>
            <a:fillRef idx="0"/>
            <a:effectRef idx="0"/>
            <a:fontRef idx="minor"/>
          </p:style>
        </p:sp>
        <p:sp>
          <p:nvSpPr>
            <p:cNvPr id="336" name="TextBox 43"/>
            <p:cNvSpPr/>
            <p:nvPr/>
          </p:nvSpPr>
          <p:spPr>
            <a:xfrm>
              <a:off x="17655840" y="3135960"/>
              <a:ext cx="286200" cy="315000"/>
            </a:xfrm>
            <a:prstGeom prst="rect">
              <a:avLst/>
            </a:prstGeom>
            <a:noFill/>
            <a:ln w="0">
              <a:noFill/>
            </a:ln>
          </p:spPr>
          <p:style>
            <a:lnRef idx="0"/>
            <a:fillRef idx="0"/>
            <a:effectRef idx="0"/>
            <a:fontRef idx="minor"/>
          </p:style>
        </p:sp>
      </p:grpSp>
      <p:grpSp>
        <p:nvGrpSpPr>
          <p:cNvPr id="337" name="Group 44"/>
          <p:cNvGrpSpPr/>
          <p:nvPr/>
        </p:nvGrpSpPr>
        <p:grpSpPr>
          <a:xfrm>
            <a:off x="409320" y="9316080"/>
            <a:ext cx="255600" cy="255600"/>
            <a:chOff x="409320" y="9316080"/>
            <a:chExt cx="255600" cy="255600"/>
          </a:xfrm>
        </p:grpSpPr>
        <p:sp>
          <p:nvSpPr>
            <p:cNvPr id="338" name="Freeform 45"/>
            <p:cNvSpPr/>
            <p:nvPr/>
          </p:nvSpPr>
          <p:spPr>
            <a:xfrm>
              <a:off x="409320" y="9316080"/>
              <a:ext cx="255600" cy="2556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900"/>
            </a:solidFill>
            <a:ln w="0">
              <a:noFill/>
            </a:ln>
          </p:spPr>
          <p:style>
            <a:lnRef idx="0"/>
            <a:fillRef idx="0"/>
            <a:effectRef idx="0"/>
            <a:fontRef idx="minor"/>
          </p:style>
        </p:sp>
        <p:sp>
          <p:nvSpPr>
            <p:cNvPr id="339" name="TextBox 46"/>
            <p:cNvSpPr/>
            <p:nvPr/>
          </p:nvSpPr>
          <p:spPr>
            <a:xfrm>
              <a:off x="433080" y="9318960"/>
              <a:ext cx="207720" cy="228600"/>
            </a:xfrm>
            <a:prstGeom prst="rect">
              <a:avLst/>
            </a:prstGeom>
            <a:no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add"/>
        </a:solidFill>
      </p:bgPr>
    </p:bg>
    <p:spTree>
      <p:nvGrpSpPr>
        <p:cNvPr id="1" name=""/>
        <p:cNvGrpSpPr/>
        <p:nvPr/>
      </p:nvGrpSpPr>
      <p:grpSpPr>
        <a:xfrm>
          <a:off x="0" y="0"/>
          <a:ext cx="0" cy="0"/>
          <a:chOff x="0" y="0"/>
          <a:chExt cx="0" cy="0"/>
        </a:xfrm>
      </p:grpSpPr>
      <p:sp>
        <p:nvSpPr>
          <p:cNvPr id="340" name="TextBox 2"/>
          <p:cNvSpPr/>
          <p:nvPr/>
        </p:nvSpPr>
        <p:spPr>
          <a:xfrm>
            <a:off x="4163400" y="522720"/>
            <a:ext cx="9960480" cy="977400"/>
          </a:xfrm>
          <a:prstGeom prst="rect">
            <a:avLst/>
          </a:prstGeom>
          <a:noFill/>
          <a:ln w="0">
            <a:noFill/>
          </a:ln>
        </p:spPr>
        <p:style>
          <a:lnRef idx="0"/>
          <a:fillRef idx="0"/>
          <a:effectRef idx="0"/>
          <a:fontRef idx="minor"/>
        </p:style>
        <p:txBody>
          <a:bodyPr lIns="0" rIns="0" tIns="0" bIns="0" anchor="t">
            <a:spAutoFit/>
          </a:bodyPr>
          <a:p>
            <a:pPr algn="ctr">
              <a:lnSpc>
                <a:spcPts val="7699"/>
              </a:lnSpc>
              <a:buNone/>
              <a:tabLst>
                <a:tab algn="l" pos="0"/>
              </a:tabLst>
            </a:pPr>
            <a:r>
              <a:rPr b="0" lang="en-US" sz="5500" spc="-1" strike="noStrike">
                <a:solidFill>
                  <a:srgbClr val="00334e"/>
                </a:solidFill>
                <a:latin typeface="Poppins Bold"/>
                <a:ea typeface="DejaVu Sans"/>
              </a:rPr>
              <a:t>Key Features</a:t>
            </a:r>
            <a:endParaRPr b="0" lang="en-IN" sz="5500" spc="-1" strike="noStrike">
              <a:latin typeface="Arial"/>
            </a:endParaRPr>
          </a:p>
        </p:txBody>
      </p:sp>
      <p:grpSp>
        <p:nvGrpSpPr>
          <p:cNvPr id="341" name="Group 3"/>
          <p:cNvGrpSpPr/>
          <p:nvPr/>
        </p:nvGrpSpPr>
        <p:grpSpPr>
          <a:xfrm>
            <a:off x="1951560" y="1974960"/>
            <a:ext cx="15167160" cy="2413440"/>
            <a:chOff x="1951560" y="1974960"/>
            <a:chExt cx="15167160" cy="2413440"/>
          </a:xfrm>
        </p:grpSpPr>
        <p:sp>
          <p:nvSpPr>
            <p:cNvPr id="342" name="Freeform 4"/>
            <p:cNvSpPr/>
            <p:nvPr/>
          </p:nvSpPr>
          <p:spPr>
            <a:xfrm>
              <a:off x="1951560" y="2228040"/>
              <a:ext cx="15167160" cy="2160000"/>
            </a:xfrm>
            <a:custGeom>
              <a:avLst/>
              <a:gdLst/>
              <a:ahLst/>
              <a:rect l="l" t="t" r="r" b="b"/>
              <a:pathLst>
                <a:path w="3994819" h="569122">
                  <a:moveTo>
                    <a:pt x="20417" y="0"/>
                  </a:moveTo>
                  <a:lnTo>
                    <a:pt x="3974402" y="0"/>
                  </a:lnTo>
                  <a:cubicBezTo>
                    <a:pt x="3979817" y="0"/>
                    <a:pt x="3985010" y="2151"/>
                    <a:pt x="3988839" y="5980"/>
                  </a:cubicBezTo>
                  <a:cubicBezTo>
                    <a:pt x="3992668" y="9809"/>
                    <a:pt x="3994819" y="15002"/>
                    <a:pt x="3994819" y="20417"/>
                  </a:cubicBezTo>
                  <a:lnTo>
                    <a:pt x="3994819" y="548706"/>
                  </a:lnTo>
                  <a:cubicBezTo>
                    <a:pt x="3994819" y="554120"/>
                    <a:pt x="3992668" y="559313"/>
                    <a:pt x="3988839" y="563142"/>
                  </a:cubicBezTo>
                  <a:cubicBezTo>
                    <a:pt x="3985010" y="566971"/>
                    <a:pt x="3979817" y="569122"/>
                    <a:pt x="3974402" y="569122"/>
                  </a:cubicBezTo>
                  <a:lnTo>
                    <a:pt x="20417" y="569122"/>
                  </a:lnTo>
                  <a:cubicBezTo>
                    <a:pt x="9141" y="569122"/>
                    <a:pt x="0" y="559981"/>
                    <a:pt x="0" y="548706"/>
                  </a:cubicBezTo>
                  <a:lnTo>
                    <a:pt x="0" y="20417"/>
                  </a:lnTo>
                  <a:cubicBezTo>
                    <a:pt x="0" y="15002"/>
                    <a:pt x="2151" y="9809"/>
                    <a:pt x="5980" y="5980"/>
                  </a:cubicBezTo>
                  <a:cubicBezTo>
                    <a:pt x="9809" y="2151"/>
                    <a:pt x="15002" y="0"/>
                    <a:pt x="20417" y="0"/>
                  </a:cubicBezTo>
                  <a:close/>
                </a:path>
              </a:pathLst>
            </a:custGeom>
            <a:solidFill>
              <a:srgbClr val="ffc900"/>
            </a:solidFill>
            <a:ln w="0">
              <a:noFill/>
            </a:ln>
          </p:spPr>
          <p:style>
            <a:lnRef idx="0"/>
            <a:fillRef idx="0"/>
            <a:effectRef idx="0"/>
            <a:fontRef idx="minor"/>
          </p:style>
        </p:sp>
        <p:sp>
          <p:nvSpPr>
            <p:cNvPr id="343" name="TextBox 5"/>
            <p:cNvSpPr/>
            <p:nvPr/>
          </p:nvSpPr>
          <p:spPr>
            <a:xfrm>
              <a:off x="1951560" y="1974960"/>
              <a:ext cx="15167160" cy="2413440"/>
            </a:xfrm>
            <a:prstGeom prst="rect">
              <a:avLst/>
            </a:prstGeom>
            <a:noFill/>
            <a:ln w="0">
              <a:noFill/>
            </a:ln>
          </p:spPr>
          <p:style>
            <a:lnRef idx="0"/>
            <a:fillRef idx="0"/>
            <a:effectRef idx="0"/>
            <a:fontRef idx="minor"/>
          </p:style>
        </p:sp>
      </p:grpSp>
      <p:grpSp>
        <p:nvGrpSpPr>
          <p:cNvPr id="344" name="Group 6"/>
          <p:cNvGrpSpPr/>
          <p:nvPr/>
        </p:nvGrpSpPr>
        <p:grpSpPr>
          <a:xfrm>
            <a:off x="1169280" y="2536560"/>
            <a:ext cx="4396680" cy="1542600"/>
            <a:chOff x="1169280" y="2536560"/>
            <a:chExt cx="4396680" cy="1542600"/>
          </a:xfrm>
        </p:grpSpPr>
        <p:sp>
          <p:nvSpPr>
            <p:cNvPr id="345" name="Freeform 7"/>
            <p:cNvSpPr/>
            <p:nvPr/>
          </p:nvSpPr>
          <p:spPr>
            <a:xfrm rot="5400000">
              <a:off x="2596680" y="1109160"/>
              <a:ext cx="1542240" cy="4396320"/>
            </a:xfrm>
            <a:custGeom>
              <a:avLst/>
              <a:gdLst/>
              <a:ahLst/>
              <a:rect l="l" t="t" r="r" b="b"/>
              <a:pathLst>
                <a:path w="660400" h="18820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52252"/>
                  </a:cubicBezTo>
                  <a:lnTo>
                    <a:pt x="660400" y="1882018"/>
                  </a:lnTo>
                  <a:lnTo>
                    <a:pt x="0" y="1882018"/>
                  </a:lnTo>
                  <a:lnTo>
                    <a:pt x="0" y="353388"/>
                  </a:lnTo>
                  <a:cubicBezTo>
                    <a:pt x="1782" y="185660"/>
                    <a:pt x="93019" y="64045"/>
                    <a:pt x="220252" y="19070"/>
                  </a:cubicBezTo>
                  <a:close/>
                </a:path>
              </a:pathLst>
            </a:custGeom>
            <a:solidFill>
              <a:srgbClr val="ee6f57"/>
            </a:solidFill>
            <a:ln cap="sq" w="38100">
              <a:solidFill>
                <a:srgbClr val="ffffff"/>
              </a:solidFill>
              <a:miter/>
            </a:ln>
          </p:spPr>
          <p:style>
            <a:lnRef idx="0"/>
            <a:fillRef idx="0"/>
            <a:effectRef idx="0"/>
            <a:fontRef idx="minor"/>
          </p:style>
        </p:sp>
        <p:sp>
          <p:nvSpPr>
            <p:cNvPr id="346" name="TextBox 8"/>
            <p:cNvSpPr/>
            <p:nvPr/>
          </p:nvSpPr>
          <p:spPr>
            <a:xfrm rot="5400000">
              <a:off x="2525760" y="1180080"/>
              <a:ext cx="1542240" cy="4255560"/>
            </a:xfrm>
            <a:prstGeom prst="rect">
              <a:avLst/>
            </a:prstGeom>
            <a:noFill/>
            <a:ln w="0">
              <a:noFill/>
            </a:ln>
          </p:spPr>
          <p:style>
            <a:lnRef idx="0"/>
            <a:fillRef idx="0"/>
            <a:effectRef idx="0"/>
            <a:fontRef idx="minor"/>
          </p:style>
        </p:sp>
      </p:grpSp>
      <p:grpSp>
        <p:nvGrpSpPr>
          <p:cNvPr id="347" name="Group 9"/>
          <p:cNvGrpSpPr/>
          <p:nvPr/>
        </p:nvGrpSpPr>
        <p:grpSpPr>
          <a:xfrm>
            <a:off x="2019240" y="4592880"/>
            <a:ext cx="15099120" cy="2413440"/>
            <a:chOff x="2019240" y="4592880"/>
            <a:chExt cx="15099120" cy="2413440"/>
          </a:xfrm>
        </p:grpSpPr>
        <p:sp>
          <p:nvSpPr>
            <p:cNvPr id="348" name="Freeform 10"/>
            <p:cNvSpPr/>
            <p:nvPr/>
          </p:nvSpPr>
          <p:spPr>
            <a:xfrm>
              <a:off x="2019240" y="4845960"/>
              <a:ext cx="15099120" cy="2160000"/>
            </a:xfrm>
            <a:custGeom>
              <a:avLst/>
              <a:gdLst/>
              <a:ahLst/>
              <a:rect l="l" t="t" r="r" b="b"/>
              <a:pathLst>
                <a:path w="3976924" h="569122">
                  <a:moveTo>
                    <a:pt x="20509" y="0"/>
                  </a:moveTo>
                  <a:lnTo>
                    <a:pt x="3956416" y="0"/>
                  </a:lnTo>
                  <a:cubicBezTo>
                    <a:pt x="3967742" y="0"/>
                    <a:pt x="3976924" y="9182"/>
                    <a:pt x="3976924" y="20509"/>
                  </a:cubicBezTo>
                  <a:lnTo>
                    <a:pt x="3976924" y="548614"/>
                  </a:lnTo>
                  <a:cubicBezTo>
                    <a:pt x="3976924" y="559940"/>
                    <a:pt x="3967742" y="569122"/>
                    <a:pt x="3956416" y="569122"/>
                  </a:cubicBezTo>
                  <a:lnTo>
                    <a:pt x="20509" y="569122"/>
                  </a:lnTo>
                  <a:cubicBezTo>
                    <a:pt x="9182" y="569122"/>
                    <a:pt x="0" y="559940"/>
                    <a:pt x="0" y="548614"/>
                  </a:cubicBezTo>
                  <a:lnTo>
                    <a:pt x="0" y="20509"/>
                  </a:lnTo>
                  <a:cubicBezTo>
                    <a:pt x="0" y="9182"/>
                    <a:pt x="9182" y="0"/>
                    <a:pt x="20509" y="0"/>
                  </a:cubicBezTo>
                  <a:close/>
                </a:path>
              </a:pathLst>
            </a:custGeom>
            <a:solidFill>
              <a:srgbClr val="ffc900"/>
            </a:solidFill>
            <a:ln w="0">
              <a:noFill/>
            </a:ln>
          </p:spPr>
          <p:style>
            <a:lnRef idx="0"/>
            <a:fillRef idx="0"/>
            <a:effectRef idx="0"/>
            <a:fontRef idx="minor"/>
          </p:style>
        </p:sp>
        <p:sp>
          <p:nvSpPr>
            <p:cNvPr id="349" name="TextBox 11"/>
            <p:cNvSpPr/>
            <p:nvPr/>
          </p:nvSpPr>
          <p:spPr>
            <a:xfrm>
              <a:off x="2019240" y="4592880"/>
              <a:ext cx="15099120" cy="2413440"/>
            </a:xfrm>
            <a:prstGeom prst="rect">
              <a:avLst/>
            </a:prstGeom>
            <a:noFill/>
            <a:ln w="0">
              <a:noFill/>
            </a:ln>
          </p:spPr>
          <p:style>
            <a:lnRef idx="0"/>
            <a:fillRef idx="0"/>
            <a:effectRef idx="0"/>
            <a:fontRef idx="minor"/>
          </p:style>
        </p:sp>
      </p:grpSp>
      <p:grpSp>
        <p:nvGrpSpPr>
          <p:cNvPr id="350" name="Group 12"/>
          <p:cNvGrpSpPr/>
          <p:nvPr/>
        </p:nvGrpSpPr>
        <p:grpSpPr>
          <a:xfrm>
            <a:off x="1169280" y="5155200"/>
            <a:ext cx="4396680" cy="1542240"/>
            <a:chOff x="1169280" y="5155200"/>
            <a:chExt cx="4396680" cy="1542240"/>
          </a:xfrm>
        </p:grpSpPr>
        <p:sp>
          <p:nvSpPr>
            <p:cNvPr id="351" name="Freeform 13"/>
            <p:cNvSpPr/>
            <p:nvPr/>
          </p:nvSpPr>
          <p:spPr>
            <a:xfrm rot="5400000">
              <a:off x="2596680" y="3728160"/>
              <a:ext cx="1542240" cy="4396320"/>
            </a:xfrm>
            <a:custGeom>
              <a:avLst/>
              <a:gdLst/>
              <a:ahLst/>
              <a:rect l="l" t="t" r="r" b="b"/>
              <a:pathLst>
                <a:path w="660400" h="18820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52252"/>
                  </a:cubicBezTo>
                  <a:lnTo>
                    <a:pt x="660400" y="1882018"/>
                  </a:lnTo>
                  <a:lnTo>
                    <a:pt x="0" y="1882018"/>
                  </a:lnTo>
                  <a:lnTo>
                    <a:pt x="0" y="353388"/>
                  </a:lnTo>
                  <a:cubicBezTo>
                    <a:pt x="1782" y="185660"/>
                    <a:pt x="93019" y="64045"/>
                    <a:pt x="220252" y="19070"/>
                  </a:cubicBezTo>
                  <a:close/>
                </a:path>
              </a:pathLst>
            </a:custGeom>
            <a:solidFill>
              <a:srgbClr val="ee6f57"/>
            </a:solidFill>
            <a:ln cap="sq" w="38100">
              <a:solidFill>
                <a:srgbClr val="ffffff"/>
              </a:solidFill>
              <a:miter/>
            </a:ln>
          </p:spPr>
          <p:style>
            <a:lnRef idx="0"/>
            <a:fillRef idx="0"/>
            <a:effectRef idx="0"/>
            <a:fontRef idx="minor"/>
          </p:style>
        </p:sp>
        <p:sp>
          <p:nvSpPr>
            <p:cNvPr id="352" name="TextBox 14"/>
            <p:cNvSpPr/>
            <p:nvPr/>
          </p:nvSpPr>
          <p:spPr>
            <a:xfrm rot="5400000">
              <a:off x="2525760" y="3798360"/>
              <a:ext cx="1542240" cy="4255560"/>
            </a:xfrm>
            <a:prstGeom prst="rect">
              <a:avLst/>
            </a:prstGeom>
            <a:noFill/>
            <a:ln w="0">
              <a:noFill/>
            </a:ln>
          </p:spPr>
          <p:style>
            <a:lnRef idx="0"/>
            <a:fillRef idx="0"/>
            <a:effectRef idx="0"/>
            <a:fontRef idx="minor"/>
          </p:style>
        </p:sp>
      </p:grpSp>
      <p:sp>
        <p:nvSpPr>
          <p:cNvPr id="353" name="TextBox 21"/>
          <p:cNvSpPr/>
          <p:nvPr/>
        </p:nvSpPr>
        <p:spPr>
          <a:xfrm>
            <a:off x="6038280" y="2693520"/>
            <a:ext cx="7904160" cy="781560"/>
          </a:xfrm>
          <a:prstGeom prst="rect">
            <a:avLst/>
          </a:prstGeom>
          <a:noFill/>
          <a:ln w="0">
            <a:noFill/>
          </a:ln>
        </p:spPr>
        <p:style>
          <a:lnRef idx="0"/>
          <a:fillRef idx="0"/>
          <a:effectRef idx="0"/>
          <a:fontRef idx="minor"/>
        </p:style>
        <p:txBody>
          <a:bodyPr lIns="0" rIns="0" tIns="0" bIns="0" anchor="t">
            <a:spAutoFit/>
          </a:bodyPr>
          <a:p>
            <a:pPr marL="237600">
              <a:lnSpc>
                <a:spcPts val="3078"/>
              </a:lnSpc>
              <a:buNone/>
            </a:pPr>
            <a:r>
              <a:rPr b="0" lang="en-US" sz="2200" spc="-1" strike="noStrike">
                <a:solidFill>
                  <a:srgbClr val="22668d"/>
                </a:solidFill>
                <a:latin typeface="Poppins"/>
                <a:ea typeface="DejaVu Sans"/>
              </a:rPr>
              <a:t>A Dashboard where users can view recommended clubs after taking the aptitude test</a:t>
            </a:r>
            <a:endParaRPr b="0" lang="en-IN" sz="2200" spc="-1" strike="noStrike">
              <a:latin typeface="Arial"/>
            </a:endParaRPr>
          </a:p>
        </p:txBody>
      </p:sp>
      <p:sp>
        <p:nvSpPr>
          <p:cNvPr id="354" name="TextBox 22"/>
          <p:cNvSpPr/>
          <p:nvPr/>
        </p:nvSpPr>
        <p:spPr>
          <a:xfrm>
            <a:off x="1549800" y="2853360"/>
            <a:ext cx="3458160" cy="426240"/>
          </a:xfrm>
          <a:prstGeom prst="rect">
            <a:avLst/>
          </a:prstGeom>
          <a:noFill/>
          <a:ln w="0">
            <a:noFill/>
          </a:ln>
        </p:spPr>
        <p:style>
          <a:lnRef idx="0"/>
          <a:fillRef idx="0"/>
          <a:effectRef idx="0"/>
          <a:fontRef idx="minor"/>
        </p:style>
        <p:txBody>
          <a:bodyPr lIns="0" rIns="0" tIns="0" bIns="0" anchor="t">
            <a:spAutoFit/>
          </a:bodyPr>
          <a:p>
            <a:pPr>
              <a:lnSpc>
                <a:spcPts val="3359"/>
              </a:lnSpc>
              <a:buNone/>
              <a:tabLst>
                <a:tab algn="l" pos="0"/>
              </a:tabLst>
            </a:pPr>
            <a:r>
              <a:rPr b="0" lang="en-US" sz="2400" spc="-1" strike="noStrike">
                <a:solidFill>
                  <a:srgbClr val="ffffff"/>
                </a:solidFill>
                <a:latin typeface="Poppins Bold"/>
                <a:ea typeface="DejaVu Sans"/>
              </a:rPr>
              <a:t>Dashboard:</a:t>
            </a:r>
            <a:endParaRPr b="0" lang="en-IN" sz="2400" spc="-1" strike="noStrike">
              <a:latin typeface="Arial"/>
            </a:endParaRPr>
          </a:p>
        </p:txBody>
      </p:sp>
      <p:sp>
        <p:nvSpPr>
          <p:cNvPr id="355" name="TextBox 23"/>
          <p:cNvSpPr/>
          <p:nvPr/>
        </p:nvSpPr>
        <p:spPr>
          <a:xfrm>
            <a:off x="5970240" y="5311800"/>
            <a:ext cx="10242360" cy="1172520"/>
          </a:xfrm>
          <a:prstGeom prst="rect">
            <a:avLst/>
          </a:prstGeom>
          <a:noFill/>
          <a:ln w="0">
            <a:noFill/>
          </a:ln>
        </p:spPr>
        <p:style>
          <a:lnRef idx="0"/>
          <a:fillRef idx="0"/>
          <a:effectRef idx="0"/>
          <a:fontRef idx="minor"/>
        </p:style>
        <p:txBody>
          <a:bodyPr lIns="0" rIns="0" tIns="0" bIns="0" anchor="t">
            <a:spAutoFit/>
          </a:bodyPr>
          <a:p>
            <a:pPr marL="237600">
              <a:lnSpc>
                <a:spcPts val="3078"/>
              </a:lnSpc>
              <a:buNone/>
            </a:pPr>
            <a:r>
              <a:rPr b="0" lang="en-US" sz="2200" spc="-1" strike="noStrike">
                <a:solidFill>
                  <a:srgbClr val="22668d"/>
                </a:solidFill>
                <a:latin typeface="Poppins"/>
                <a:ea typeface="DejaVu Sans"/>
              </a:rPr>
              <a:t>We display comprehensive information about each club, including descriptions, meeting times, events, and contact details.</a:t>
            </a:r>
            <a:endParaRPr b="0" lang="en-IN" sz="2200" spc="-1" strike="noStrike">
              <a:latin typeface="Arial"/>
            </a:endParaRPr>
          </a:p>
          <a:p>
            <a:pPr marL="237600">
              <a:lnSpc>
                <a:spcPts val="3078"/>
              </a:lnSpc>
              <a:buNone/>
            </a:pPr>
            <a:endParaRPr b="0" lang="en-IN" sz="2200" spc="-1" strike="noStrike">
              <a:latin typeface="Arial"/>
            </a:endParaRPr>
          </a:p>
        </p:txBody>
      </p:sp>
      <p:sp>
        <p:nvSpPr>
          <p:cNvPr id="356" name="TextBox 24"/>
          <p:cNvSpPr/>
          <p:nvPr/>
        </p:nvSpPr>
        <p:spPr>
          <a:xfrm>
            <a:off x="1549800" y="5471280"/>
            <a:ext cx="3458160" cy="852840"/>
          </a:xfrm>
          <a:prstGeom prst="rect">
            <a:avLst/>
          </a:prstGeom>
          <a:noFill/>
          <a:ln w="0">
            <a:noFill/>
          </a:ln>
        </p:spPr>
        <p:style>
          <a:lnRef idx="0"/>
          <a:fillRef idx="0"/>
          <a:effectRef idx="0"/>
          <a:fontRef idx="minor"/>
        </p:style>
        <p:txBody>
          <a:bodyPr lIns="0" rIns="0" tIns="0" bIns="0" anchor="t">
            <a:spAutoFit/>
          </a:bodyPr>
          <a:p>
            <a:pPr>
              <a:lnSpc>
                <a:spcPts val="3359"/>
              </a:lnSpc>
              <a:buNone/>
              <a:tabLst>
                <a:tab algn="l" pos="0"/>
              </a:tabLst>
            </a:pPr>
            <a:r>
              <a:rPr b="0" lang="en-US" sz="2400" spc="-1" strike="noStrike">
                <a:solidFill>
                  <a:srgbClr val="ffffff"/>
                </a:solidFill>
                <a:latin typeface="Poppins Bold"/>
                <a:ea typeface="DejaVu Sans"/>
              </a:rPr>
              <a:t>Club Information Display:</a:t>
            </a:r>
            <a:endParaRPr b="0" lang="en-IN" sz="2400" spc="-1" strike="noStrike">
              <a:latin typeface="Arial"/>
            </a:endParaRPr>
          </a:p>
        </p:txBody>
      </p:sp>
      <p:sp>
        <p:nvSpPr>
          <p:cNvPr id="357" name="TextBox 26"/>
          <p:cNvSpPr/>
          <p:nvPr/>
        </p:nvSpPr>
        <p:spPr>
          <a:xfrm>
            <a:off x="1549800" y="8089200"/>
            <a:ext cx="3458160" cy="426240"/>
          </a:xfrm>
          <a:prstGeom prst="rect">
            <a:avLst/>
          </a:prstGeom>
          <a:noFill/>
          <a:ln w="0">
            <a:noFill/>
          </a:ln>
        </p:spPr>
        <p:style>
          <a:lnRef idx="0"/>
          <a:fillRef idx="0"/>
          <a:effectRef idx="0"/>
          <a:fontRef idx="minor"/>
        </p:style>
        <p:txBody>
          <a:bodyPr lIns="0" rIns="0" tIns="0" bIns="0" anchor="t">
            <a:spAutoFit/>
          </a:bodyPr>
          <a:p>
            <a:pPr>
              <a:lnSpc>
                <a:spcPts val="3359"/>
              </a:lnSpc>
              <a:buNone/>
              <a:tabLst>
                <a:tab algn="l" pos="0"/>
              </a:tabLst>
            </a:pPr>
            <a:r>
              <a:rPr b="0" lang="en-US" sz="2400" spc="-1" strike="noStrike">
                <a:solidFill>
                  <a:srgbClr val="ffffff"/>
                </a:solidFill>
                <a:latin typeface="Poppins Bold"/>
                <a:ea typeface="DejaVu Sans"/>
              </a:rPr>
              <a:t> </a:t>
            </a:r>
            <a:r>
              <a:rPr b="0" lang="en-US" sz="2400" spc="-1" strike="noStrike">
                <a:solidFill>
                  <a:srgbClr val="ffffff"/>
                </a:solidFill>
                <a:latin typeface="Poppins Bold"/>
                <a:ea typeface="DejaVu Sans"/>
              </a:rPr>
              <a:t>Engagement:</a:t>
            </a:r>
            <a:endParaRPr b="0" lang="en-IN" sz="2400" spc="-1" strike="noStrike">
              <a:latin typeface="Arial"/>
            </a:endParaRPr>
          </a:p>
        </p:txBody>
      </p:sp>
      <p:sp>
        <p:nvSpPr>
          <p:cNvPr id="358" name="Freeform 27"/>
          <p:cNvSpPr/>
          <p:nvPr/>
        </p:nvSpPr>
        <p:spPr>
          <a:xfrm>
            <a:off x="-93960" y="406800"/>
            <a:ext cx="1262160" cy="1262160"/>
          </a:xfrm>
          <a:custGeom>
            <a:avLst/>
            <a:gdLst/>
            <a:ahLst/>
            <a:rect l="l" t="t" r="r" b="b"/>
            <a:pathLst>
              <a:path w="1262826" h="1262826">
                <a:moveTo>
                  <a:pt x="0" y="0"/>
                </a:moveTo>
                <a:lnTo>
                  <a:pt x="1262826" y="0"/>
                </a:lnTo>
                <a:lnTo>
                  <a:pt x="1262826" y="1262826"/>
                </a:lnTo>
                <a:lnTo>
                  <a:pt x="0" y="1262826"/>
                </a:lnTo>
                <a:lnTo>
                  <a:pt x="0" y="0"/>
                </a:lnTo>
                <a:close/>
              </a:path>
            </a:pathLst>
          </a:custGeom>
          <a:blipFill rotWithShape="0">
            <a:blip r:embed="rId1"/>
            <a:srcRect/>
            <a:stretch/>
          </a:blipFill>
          <a:ln w="0">
            <a:noFill/>
          </a:ln>
        </p:spPr>
        <p:style>
          <a:lnRef idx="0"/>
          <a:fillRef idx="0"/>
          <a:effectRef idx="0"/>
          <a:fontRef idx="minor"/>
        </p:style>
      </p:sp>
      <p:sp>
        <p:nvSpPr>
          <p:cNvPr id="359" name="Freeform 28"/>
          <p:cNvSpPr/>
          <p:nvPr/>
        </p:nvSpPr>
        <p:spPr>
          <a:xfrm>
            <a:off x="17519400" y="6550560"/>
            <a:ext cx="911880" cy="911880"/>
          </a:xfrm>
          <a:custGeom>
            <a:avLst/>
            <a:gdLst/>
            <a:ahLst/>
            <a:rect l="l" t="t" r="r" b="b"/>
            <a:pathLst>
              <a:path w="912638" h="912638">
                <a:moveTo>
                  <a:pt x="0" y="0"/>
                </a:moveTo>
                <a:lnTo>
                  <a:pt x="912637" y="0"/>
                </a:lnTo>
                <a:lnTo>
                  <a:pt x="912637" y="912638"/>
                </a:lnTo>
                <a:lnTo>
                  <a:pt x="0" y="912638"/>
                </a:lnTo>
                <a:lnTo>
                  <a:pt x="0" y="0"/>
                </a:lnTo>
                <a:close/>
              </a:path>
            </a:pathLst>
          </a:custGeom>
          <a:blipFill rotWithShape="0">
            <a:blip r:embed="rId2"/>
            <a:srcRect/>
            <a:stretch/>
          </a:blipFill>
          <a:ln w="0">
            <a:noFill/>
          </a:ln>
        </p:spPr>
        <p:style>
          <a:lnRef idx="0"/>
          <a:fillRef idx="0"/>
          <a:effectRef idx="0"/>
          <a:fontRef idx="minor"/>
        </p:style>
      </p:sp>
      <p:grpSp>
        <p:nvGrpSpPr>
          <p:cNvPr id="360" name="Group 29"/>
          <p:cNvGrpSpPr/>
          <p:nvPr/>
        </p:nvGrpSpPr>
        <p:grpSpPr>
          <a:xfrm>
            <a:off x="1733760" y="-164160"/>
            <a:ext cx="570240" cy="570240"/>
            <a:chOff x="1733760" y="-164160"/>
            <a:chExt cx="570240" cy="570240"/>
          </a:xfrm>
        </p:grpSpPr>
        <p:sp>
          <p:nvSpPr>
            <p:cNvPr id="361" name="Freeform 30"/>
            <p:cNvSpPr/>
            <p:nvPr/>
          </p:nvSpPr>
          <p:spPr>
            <a:xfrm>
              <a:off x="1733760" y="-164160"/>
              <a:ext cx="570240" cy="5702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f57"/>
            </a:solidFill>
            <a:ln w="0">
              <a:noFill/>
            </a:ln>
          </p:spPr>
          <p:style>
            <a:lnRef idx="0"/>
            <a:fillRef idx="0"/>
            <a:effectRef idx="0"/>
            <a:fontRef idx="minor"/>
          </p:style>
        </p:sp>
        <p:sp>
          <p:nvSpPr>
            <p:cNvPr id="362" name="TextBox 31"/>
            <p:cNvSpPr/>
            <p:nvPr/>
          </p:nvSpPr>
          <p:spPr>
            <a:xfrm>
              <a:off x="1787400" y="-157680"/>
              <a:ext cx="463320" cy="510120"/>
            </a:xfrm>
            <a:prstGeom prst="rect">
              <a:avLst/>
            </a:prstGeom>
            <a:noFill/>
            <a:ln w="0">
              <a:noFill/>
            </a:ln>
          </p:spPr>
          <p:style>
            <a:lnRef idx="0"/>
            <a:fillRef idx="0"/>
            <a:effectRef idx="0"/>
            <a:fontRef idx="minor"/>
          </p:style>
        </p:sp>
      </p:grpSp>
      <p:grpSp>
        <p:nvGrpSpPr>
          <p:cNvPr id="363" name="Group 32"/>
          <p:cNvGrpSpPr/>
          <p:nvPr/>
        </p:nvGrpSpPr>
        <p:grpSpPr>
          <a:xfrm>
            <a:off x="-93960" y="8292960"/>
            <a:ext cx="502560" cy="502560"/>
            <a:chOff x="-93960" y="8292960"/>
            <a:chExt cx="502560" cy="502560"/>
          </a:xfrm>
        </p:grpSpPr>
        <p:sp>
          <p:nvSpPr>
            <p:cNvPr id="364" name="Freeform 33"/>
            <p:cNvSpPr/>
            <p:nvPr/>
          </p:nvSpPr>
          <p:spPr>
            <a:xfrm>
              <a:off x="-93960" y="8292960"/>
              <a:ext cx="502560" cy="502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668d"/>
            </a:solidFill>
            <a:ln w="0">
              <a:noFill/>
            </a:ln>
          </p:spPr>
          <p:style>
            <a:lnRef idx="0"/>
            <a:fillRef idx="0"/>
            <a:effectRef idx="0"/>
            <a:fontRef idx="minor"/>
          </p:style>
        </p:sp>
        <p:sp>
          <p:nvSpPr>
            <p:cNvPr id="365" name="TextBox 34"/>
            <p:cNvSpPr/>
            <p:nvPr/>
          </p:nvSpPr>
          <p:spPr>
            <a:xfrm>
              <a:off x="-46800" y="8298720"/>
              <a:ext cx="408240" cy="449280"/>
            </a:xfrm>
            <a:prstGeom prst="rect">
              <a:avLst/>
            </a:prstGeom>
            <a:noFill/>
            <a:ln w="0">
              <a:noFill/>
            </a:ln>
          </p:spPr>
          <p:style>
            <a:lnRef idx="0"/>
            <a:fillRef idx="0"/>
            <a:effectRef idx="0"/>
            <a:fontRef idx="minor"/>
          </p:style>
        </p:sp>
      </p:grpSp>
      <p:grpSp>
        <p:nvGrpSpPr>
          <p:cNvPr id="366" name="Group 35"/>
          <p:cNvGrpSpPr/>
          <p:nvPr/>
        </p:nvGrpSpPr>
        <p:grpSpPr>
          <a:xfrm>
            <a:off x="17726040" y="332280"/>
            <a:ext cx="705240" cy="705240"/>
            <a:chOff x="17726040" y="332280"/>
            <a:chExt cx="705240" cy="705240"/>
          </a:xfrm>
        </p:grpSpPr>
        <p:sp>
          <p:nvSpPr>
            <p:cNvPr id="367" name="Freeform 36"/>
            <p:cNvSpPr/>
            <p:nvPr/>
          </p:nvSpPr>
          <p:spPr>
            <a:xfrm>
              <a:off x="17726040" y="332280"/>
              <a:ext cx="705240" cy="7052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668d"/>
            </a:solidFill>
            <a:ln w="0">
              <a:noFill/>
            </a:ln>
          </p:spPr>
          <p:style>
            <a:lnRef idx="0"/>
            <a:fillRef idx="0"/>
            <a:effectRef idx="0"/>
            <a:fontRef idx="minor"/>
          </p:style>
        </p:sp>
        <p:sp>
          <p:nvSpPr>
            <p:cNvPr id="368" name="TextBox 37"/>
            <p:cNvSpPr/>
            <p:nvPr/>
          </p:nvSpPr>
          <p:spPr>
            <a:xfrm>
              <a:off x="17792280" y="340560"/>
              <a:ext cx="572760" cy="630720"/>
            </a:xfrm>
            <a:prstGeom prst="rect">
              <a:avLst/>
            </a:prstGeom>
            <a:noFill/>
            <a:ln w="0">
              <a:noFill/>
            </a:ln>
          </p:spPr>
          <p:style>
            <a:lnRef idx="0"/>
            <a:fillRef idx="0"/>
            <a:effectRef idx="0"/>
            <a:fontRef idx="minor"/>
          </p:style>
        </p:sp>
      </p:grpSp>
      <p:grpSp>
        <p:nvGrpSpPr>
          <p:cNvPr id="369" name="Group 38"/>
          <p:cNvGrpSpPr/>
          <p:nvPr/>
        </p:nvGrpSpPr>
        <p:grpSpPr>
          <a:xfrm>
            <a:off x="16750440" y="738000"/>
            <a:ext cx="352080" cy="352080"/>
            <a:chOff x="16750440" y="738000"/>
            <a:chExt cx="352080" cy="352080"/>
          </a:xfrm>
        </p:grpSpPr>
        <p:sp>
          <p:nvSpPr>
            <p:cNvPr id="370" name="Freeform 39"/>
            <p:cNvSpPr/>
            <p:nvPr/>
          </p:nvSpPr>
          <p:spPr>
            <a:xfrm>
              <a:off x="16750440" y="738000"/>
              <a:ext cx="352080" cy="3520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900"/>
            </a:solidFill>
            <a:ln w="0">
              <a:noFill/>
            </a:ln>
          </p:spPr>
          <p:style>
            <a:lnRef idx="0"/>
            <a:fillRef idx="0"/>
            <a:effectRef idx="0"/>
            <a:fontRef idx="minor"/>
          </p:style>
        </p:sp>
        <p:sp>
          <p:nvSpPr>
            <p:cNvPr id="371" name="TextBox 40"/>
            <p:cNvSpPr/>
            <p:nvPr/>
          </p:nvSpPr>
          <p:spPr>
            <a:xfrm>
              <a:off x="16783560" y="742320"/>
              <a:ext cx="286200" cy="315000"/>
            </a:xfrm>
            <a:prstGeom prst="rect">
              <a:avLst/>
            </a:prstGeom>
            <a:noFill/>
            <a:ln w="0">
              <a:noFill/>
            </a:ln>
          </p:spPr>
          <p:style>
            <a:lnRef idx="0"/>
            <a:fillRef idx="0"/>
            <a:effectRef idx="0"/>
            <a:fontRef idx="minor"/>
          </p:style>
        </p:sp>
      </p:grpSp>
      <p:grpSp>
        <p:nvGrpSpPr>
          <p:cNvPr id="372" name="Group 41"/>
          <p:cNvGrpSpPr/>
          <p:nvPr/>
        </p:nvGrpSpPr>
        <p:grpSpPr>
          <a:xfrm>
            <a:off x="17622720" y="3132000"/>
            <a:ext cx="352080" cy="352080"/>
            <a:chOff x="17622720" y="3132000"/>
            <a:chExt cx="352080" cy="352080"/>
          </a:xfrm>
        </p:grpSpPr>
        <p:sp>
          <p:nvSpPr>
            <p:cNvPr id="373" name="Freeform 42"/>
            <p:cNvSpPr/>
            <p:nvPr/>
          </p:nvSpPr>
          <p:spPr>
            <a:xfrm>
              <a:off x="17622720" y="3132000"/>
              <a:ext cx="352080" cy="3520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900"/>
            </a:solidFill>
            <a:ln w="0">
              <a:noFill/>
            </a:ln>
          </p:spPr>
          <p:style>
            <a:lnRef idx="0"/>
            <a:fillRef idx="0"/>
            <a:effectRef idx="0"/>
            <a:fontRef idx="minor"/>
          </p:style>
        </p:sp>
        <p:sp>
          <p:nvSpPr>
            <p:cNvPr id="374" name="TextBox 43"/>
            <p:cNvSpPr/>
            <p:nvPr/>
          </p:nvSpPr>
          <p:spPr>
            <a:xfrm>
              <a:off x="17655840" y="3135960"/>
              <a:ext cx="286200" cy="315000"/>
            </a:xfrm>
            <a:prstGeom prst="rect">
              <a:avLst/>
            </a:prstGeom>
            <a:noFill/>
            <a:ln w="0">
              <a:noFill/>
            </a:ln>
          </p:spPr>
          <p:style>
            <a:lnRef idx="0"/>
            <a:fillRef idx="0"/>
            <a:effectRef idx="0"/>
            <a:fontRef idx="minor"/>
          </p:style>
        </p:sp>
      </p:grpSp>
      <p:grpSp>
        <p:nvGrpSpPr>
          <p:cNvPr id="375" name="Group 44"/>
          <p:cNvGrpSpPr/>
          <p:nvPr/>
        </p:nvGrpSpPr>
        <p:grpSpPr>
          <a:xfrm>
            <a:off x="409320" y="9316080"/>
            <a:ext cx="255600" cy="255600"/>
            <a:chOff x="409320" y="9316080"/>
            <a:chExt cx="255600" cy="255600"/>
          </a:xfrm>
        </p:grpSpPr>
        <p:sp>
          <p:nvSpPr>
            <p:cNvPr id="376" name="Freeform 45"/>
            <p:cNvSpPr/>
            <p:nvPr/>
          </p:nvSpPr>
          <p:spPr>
            <a:xfrm>
              <a:off x="409320" y="9316080"/>
              <a:ext cx="255600" cy="2556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900"/>
            </a:solidFill>
            <a:ln w="0">
              <a:noFill/>
            </a:ln>
          </p:spPr>
          <p:style>
            <a:lnRef idx="0"/>
            <a:fillRef idx="0"/>
            <a:effectRef idx="0"/>
            <a:fontRef idx="minor"/>
          </p:style>
        </p:sp>
        <p:sp>
          <p:nvSpPr>
            <p:cNvPr id="377" name="TextBox 46"/>
            <p:cNvSpPr/>
            <p:nvPr/>
          </p:nvSpPr>
          <p:spPr>
            <a:xfrm>
              <a:off x="433080" y="9318960"/>
              <a:ext cx="207720" cy="228600"/>
            </a:xfrm>
            <a:prstGeom prst="rect">
              <a:avLst/>
            </a:prstGeom>
            <a:no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1169</TotalTime>
  <Application>LibreOffice/7.3.7.2$Linux_X86_64 LibreOffice_project/30$Build-2</Application>
  <AppVersion>15.0000</AppVersion>
  <Words>1007</Words>
  <Paragraphs>86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DAGCYaJh0lQ</dc:identifier>
  <dc:language>en-IN</dc:language>
  <cp:lastModifiedBy/>
  <dcterms:modified xsi:type="dcterms:W3CDTF">2024-04-15T15:06:58Z</dcterms:modified>
  <cp:revision>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vt:i4>
  </property>
  <property fmtid="{D5CDD505-2E9C-101B-9397-08002B2CF9AE}" pid="3" name="PresentationFormat">
    <vt:lpwstr>Custom</vt:lpwstr>
  </property>
  <property fmtid="{D5CDD505-2E9C-101B-9397-08002B2CF9AE}" pid="4" name="Slides">
    <vt:i4>13</vt:i4>
  </property>
</Properties>
</file>